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7" r:id="rId2"/>
    <p:sldId id="262" r:id="rId3"/>
    <p:sldId id="289" r:id="rId4"/>
    <p:sldId id="301" r:id="rId5"/>
    <p:sldId id="290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96" r:id="rId22"/>
    <p:sldId id="293" r:id="rId23"/>
    <p:sldId id="294" r:id="rId24"/>
    <p:sldId id="295" r:id="rId25"/>
    <p:sldId id="297" r:id="rId26"/>
    <p:sldId id="298" r:id="rId27"/>
    <p:sldId id="299" r:id="rId28"/>
    <p:sldId id="300" r:id="rId29"/>
    <p:sldId id="281" r:id="rId30"/>
    <p:sldId id="282" r:id="rId31"/>
    <p:sldId id="283" r:id="rId32"/>
    <p:sldId id="284" r:id="rId33"/>
    <p:sldId id="286" r:id="rId34"/>
    <p:sldId id="285" r:id="rId35"/>
    <p:sldId id="287" r:id="rId36"/>
    <p:sldId id="288" r:id="rId37"/>
    <p:sldId id="291" r:id="rId38"/>
    <p:sldId id="303" r:id="rId39"/>
    <p:sldId id="292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C0BF-B60D-4B9A-94D4-FF52CB4FCCDA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308EA-C62D-4A99-BB39-00FEB91C6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DAFB-835B-4293-BC6A-F9E1031593D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5820CD-C2A6-4A77-B55B-36289E724742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F258D1-2D40-47D7-BE41-50EE8DC2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ageflakes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jaximpact.com/ajaximpact1.php?n=2&amp;id=35&amp;fw=6&amp;back=/siteusingajax.php" TargetMode="External"/><Relationship Id="rId13" Type="http://schemas.openxmlformats.org/officeDocument/2006/relationships/hyperlink" Target="http://www.ajaximpact.com/ajaximpact1.php?n=2&amp;id=28&amp;fw=6&amp;back=/siteusingajax.php" TargetMode="External"/><Relationship Id="rId18" Type="http://schemas.openxmlformats.org/officeDocument/2006/relationships/hyperlink" Target="http://www.ajaximpact.com/ajaximpact1.php?n=2&amp;id=43&amp;fw=6&amp;back=/siteusingajax.php" TargetMode="External"/><Relationship Id="rId26" Type="http://schemas.openxmlformats.org/officeDocument/2006/relationships/image" Target="../media/image3.png"/><Relationship Id="rId3" Type="http://schemas.openxmlformats.org/officeDocument/2006/relationships/hyperlink" Target="http://www.ajaximpact.com/ajaximpact1.php?n=2&amp;id=31&amp;fw=6&amp;back=/siteusingajax.php" TargetMode="External"/><Relationship Id="rId21" Type="http://schemas.openxmlformats.org/officeDocument/2006/relationships/hyperlink" Target="http://www.ajaximpact.com/ajaximpact1.php?n=2&amp;id=16&amp;fw=6&amp;back=/siteusingajax.php" TargetMode="External"/><Relationship Id="rId7" Type="http://schemas.openxmlformats.org/officeDocument/2006/relationships/hyperlink" Target="http://www.ajaximpact.com/ajaximpact1.php?n=2&amp;id=37&amp;fw=6&amp;back=/siteusingajax.php" TargetMode="External"/><Relationship Id="rId12" Type="http://schemas.openxmlformats.org/officeDocument/2006/relationships/hyperlink" Target="http://www.ajaximpact.com/ajaximpact1.php?n=2&amp;id=22&amp;fw=6&amp;back=/siteusingajax.php" TargetMode="External"/><Relationship Id="rId17" Type="http://schemas.openxmlformats.org/officeDocument/2006/relationships/hyperlink" Target="http://www.ajaximpact.com/ajaximpact1.php?n=2&amp;id=30&amp;fw=6&amp;back=/siteusingajax.php" TargetMode="External"/><Relationship Id="rId25" Type="http://schemas.openxmlformats.org/officeDocument/2006/relationships/hyperlink" Target="http://www.ajaximpact.com/detail_siteusingajax_id_62_DigForIt.html" TargetMode="External"/><Relationship Id="rId2" Type="http://schemas.openxmlformats.org/officeDocument/2006/relationships/hyperlink" Target="http://www.ajaximpact.com/ajaximpact1.php?n=2&amp;id=60&amp;fw=6&amp;back=/siteusingajax.php" TargetMode="External"/><Relationship Id="rId16" Type="http://schemas.openxmlformats.org/officeDocument/2006/relationships/hyperlink" Target="http://www.ajaximpact.com/ajaximpact1.php?n=2&amp;id=25&amp;fw=6&amp;back=/siteusingajax.php" TargetMode="External"/><Relationship Id="rId20" Type="http://schemas.openxmlformats.org/officeDocument/2006/relationships/hyperlink" Target="http://www.ajaximpact.com/ajaximpact1.php?n=2&amp;id=44&amp;fw=6&amp;back=/siteusingaja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jaximpact.com/ajaximpact1.php?n=2&amp;id=34&amp;fw=6&amp;back=/siteusingajax.php" TargetMode="External"/><Relationship Id="rId11" Type="http://schemas.openxmlformats.org/officeDocument/2006/relationships/hyperlink" Target="http://www.ajaximpact.com/ajaximpact1.php?n=2&amp;id=32&amp;fw=6&amp;back=/siteusingajax.php" TargetMode="External"/><Relationship Id="rId24" Type="http://schemas.openxmlformats.org/officeDocument/2006/relationships/hyperlink" Target="http://www.ajaximpact.com/ajaximpact1.php?n=2&amp;id=46&amp;fw=6&amp;back=/siteusingajax.php" TargetMode="External"/><Relationship Id="rId5" Type="http://schemas.openxmlformats.org/officeDocument/2006/relationships/hyperlink" Target="http://www.ajaximpact.com/detail_siteusingajax_id_42_Claudehussenet_com.html" TargetMode="External"/><Relationship Id="rId15" Type="http://schemas.openxmlformats.org/officeDocument/2006/relationships/hyperlink" Target="http://www.ajaximpact.com/ajaximpact1.php?n=2&amp;id=21&amp;fw=6&amp;back=/siteusingajax.php" TargetMode="External"/><Relationship Id="rId23" Type="http://schemas.openxmlformats.org/officeDocument/2006/relationships/hyperlink" Target="http://www.ajaximpact.com/ajaximpact1.php?n=2&amp;id=65&amp;fw=6&amp;back=/siteusingajax.php" TargetMode="External"/><Relationship Id="rId10" Type="http://schemas.openxmlformats.org/officeDocument/2006/relationships/hyperlink" Target="http://www.ajaximpact.com/ajaximpact1.php?n=2&amp;id=29&amp;fw=6&amp;back=/siteusingajax.php" TargetMode="External"/><Relationship Id="rId19" Type="http://schemas.openxmlformats.org/officeDocument/2006/relationships/hyperlink" Target="http://www.ajaximpact.com/ajaximpact1.php?n=2&amp;id=27&amp;fw=6&amp;back=/siteusingajax.php" TargetMode="External"/><Relationship Id="rId4" Type="http://schemas.openxmlformats.org/officeDocument/2006/relationships/hyperlink" Target="http://www.ajaximpact.com/ajaximpact1.php?n=2&amp;id=36&amp;fw=6&amp;back=/siteusingajax.php" TargetMode="External"/><Relationship Id="rId9" Type="http://schemas.openxmlformats.org/officeDocument/2006/relationships/hyperlink" Target="http://www.ajaximpact.com/ajaximpact1.php?n=2&amp;id=23&amp;fw=6&amp;back=/siteusingajax.php" TargetMode="External"/><Relationship Id="rId14" Type="http://schemas.openxmlformats.org/officeDocument/2006/relationships/hyperlink" Target="http://www.ajaximpact.com/ajaximpact1.php?n=2&amp;id=26&amp;fw=6&amp;back=/siteusingajax.php" TargetMode="External"/><Relationship Id="rId22" Type="http://schemas.openxmlformats.org/officeDocument/2006/relationships/hyperlink" Target="http://www.ajaximpact.com/ajaximpact1.php?n=2&amp;id=13&amp;fw=6&amp;back=/siteusingajax.php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0572" y="581109"/>
            <a:ext cx="6219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Dot net with Ajax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990" y="2849975"/>
            <a:ext cx="72671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Success is not in future it is under your feet </a:t>
            </a:r>
            <a:r>
              <a:rPr lang="en-US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Gain knowledge with us</a:t>
            </a:r>
            <a:endParaRPr lang="en-US" sz="2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Picture 10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524000"/>
            <a:ext cx="2694713" cy="115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06" y="0"/>
            <a:ext cx="1524000" cy="15315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9200" y="4027391"/>
            <a:ext cx="37148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S. LAKSHMANAN,</a:t>
            </a:r>
            <a:endParaRPr lang="en-US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OF B. VOC. (SD &amp; SA</a:t>
            </a:r>
            <a:r>
              <a:rPr lang="en-US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endParaRPr lang="en-US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JOSEPH'S </a:t>
            </a:r>
            <a:r>
              <a:rPr lang="en-US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COLLEGE.</a:t>
            </a:r>
            <a:endParaRPr lang="en-US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29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.NET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0772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Microsoft started building .NET in the late 90s under the name “Next Generation Windows Services” (NGWS).</a:t>
            </a:r>
          </a:p>
          <a:p>
            <a:pPr>
              <a:buFont typeface="Wingdings" pitchFamily="2" charset="2"/>
              <a:buChar char="Ø"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Microsoft announced .NET to the world in June 2000 and released version 1.0 of the .NET framework in January 2002. </a:t>
            </a:r>
          </a:p>
        </p:txBody>
      </p:sp>
      <p:pic>
        <p:nvPicPr>
          <p:cNvPr id="6" name="Picture 5" descr="NET-logo_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990599" cy="1046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Versions of .NET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752598"/>
          <a:ext cx="7391400" cy="3438707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463800"/>
                <a:gridCol w="2463800"/>
                <a:gridCol w="2463800"/>
              </a:tblGrid>
              <a:tr h="530895"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 STUDIO`</a:t>
                      </a:r>
                      <a:endParaRPr lang="en-US" dirty="0"/>
                    </a:p>
                  </a:txBody>
                  <a:tcPr/>
                </a:tc>
              </a:tr>
              <a:tr h="432912"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2002-02-13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kern="1200" dirty="0" smtClean="0"/>
                        <a:t>Visual Studio </a:t>
                      </a:r>
                      <a:r>
                        <a:rPr lang="en-US" sz="1800" kern="1200" dirty="0" smtClean="0"/>
                        <a:t>.NET</a:t>
                      </a:r>
                      <a:endParaRPr lang="en-US" dirty="0"/>
                    </a:p>
                  </a:txBody>
                  <a:tcPr/>
                </a:tc>
              </a:tr>
              <a:tr h="743252"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2003-04-24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Visual Studio .NET 2003</a:t>
                      </a:r>
                      <a:endParaRPr lang="en-US" dirty="0"/>
                    </a:p>
                  </a:txBody>
                  <a:tcPr/>
                </a:tc>
              </a:tr>
              <a:tr h="432912"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2005-11-07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Visual Studio 2005</a:t>
                      </a:r>
                      <a:endParaRPr lang="en-US" dirty="0"/>
                    </a:p>
                  </a:txBody>
                  <a:tcPr/>
                </a:tc>
              </a:tr>
              <a:tr h="432912"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2006-11-06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2912"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2007-11-19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Visual Studio 2008</a:t>
                      </a:r>
                      <a:endParaRPr lang="en-US" dirty="0"/>
                    </a:p>
                  </a:txBody>
                  <a:tcPr/>
                </a:tc>
              </a:tr>
              <a:tr h="432912"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2010-04-12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Visual Studio 2010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NET-logo_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152400"/>
            <a:ext cx="990599" cy="1046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6868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.NET Plays Vital Role 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IT Market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0010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We can Develop Variety of application Using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.Net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Framework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VB.NET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ASP.NET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Mobile 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AJAX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WPF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WCF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Silverlight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SharePoint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Ms-Office Application</a:t>
            </a:r>
          </a:p>
          <a:p>
            <a:pPr lvl="1">
              <a:buBlip>
                <a:blip r:embed="rId2"/>
              </a:buBlip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NET-logo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2" y="1"/>
            <a:ext cx="990599" cy="1046073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86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ol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810000"/>
            <a:ext cx="1895475" cy="1895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5334000"/>
            <a:ext cx="1524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Life Cycle Of the 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ASP.NET Page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878" y="1919287"/>
            <a:ext cx="6927516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ET-logo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20727"/>
            <a:ext cx="990599" cy="1046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Parts Of An ASP.NET Page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39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T-logo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20727"/>
            <a:ext cx="990599" cy="1046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1244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ASP.NET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</a:t>
            </a:r>
          </a:p>
        </p:txBody>
      </p:sp>
      <p:pic>
        <p:nvPicPr>
          <p:cNvPr id="5" name="Picture 3" descr="j0249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1663700" cy="1928813"/>
          </a:xfrm>
          <a:prstGeom prst="rect">
            <a:avLst/>
          </a:prstGeom>
          <a:noFill/>
        </p:spPr>
      </p:pic>
      <p:sp>
        <p:nvSpPr>
          <p:cNvPr id="6" name="Freeform 4"/>
          <p:cNvSpPr>
            <a:spLocks/>
          </p:cNvSpPr>
          <p:nvPr/>
        </p:nvSpPr>
        <p:spPr bwMode="auto">
          <a:xfrm>
            <a:off x="1857375" y="3935413"/>
            <a:ext cx="288925" cy="85725"/>
          </a:xfrm>
          <a:custGeom>
            <a:avLst/>
            <a:gdLst/>
            <a:ahLst/>
            <a:cxnLst>
              <a:cxn ang="0">
                <a:pos x="8" y="89"/>
              </a:cxn>
              <a:cxn ang="0">
                <a:pos x="29" y="69"/>
              </a:cxn>
              <a:cxn ang="0">
                <a:pos x="60" y="44"/>
              </a:cxn>
              <a:cxn ang="0">
                <a:pos x="107" y="19"/>
              </a:cxn>
              <a:cxn ang="0">
                <a:pos x="151" y="3"/>
              </a:cxn>
              <a:cxn ang="0">
                <a:pos x="202" y="0"/>
              </a:cxn>
              <a:cxn ang="0">
                <a:pos x="250" y="3"/>
              </a:cxn>
              <a:cxn ang="0">
                <a:pos x="283" y="13"/>
              </a:cxn>
              <a:cxn ang="0">
                <a:pos x="312" y="31"/>
              </a:cxn>
              <a:cxn ang="0">
                <a:pos x="331" y="50"/>
              </a:cxn>
              <a:cxn ang="0">
                <a:pos x="351" y="79"/>
              </a:cxn>
              <a:cxn ang="0">
                <a:pos x="364" y="108"/>
              </a:cxn>
              <a:cxn ang="0">
                <a:pos x="0" y="108"/>
              </a:cxn>
              <a:cxn ang="0">
                <a:pos x="8" y="89"/>
              </a:cxn>
            </a:cxnLst>
            <a:rect l="0" t="0" r="r" b="b"/>
            <a:pathLst>
              <a:path w="364" h="108">
                <a:moveTo>
                  <a:pt x="8" y="89"/>
                </a:moveTo>
                <a:lnTo>
                  <a:pt x="29" y="69"/>
                </a:lnTo>
                <a:lnTo>
                  <a:pt x="60" y="44"/>
                </a:lnTo>
                <a:lnTo>
                  <a:pt x="107" y="19"/>
                </a:lnTo>
                <a:lnTo>
                  <a:pt x="151" y="3"/>
                </a:lnTo>
                <a:lnTo>
                  <a:pt x="202" y="0"/>
                </a:lnTo>
                <a:lnTo>
                  <a:pt x="250" y="3"/>
                </a:lnTo>
                <a:lnTo>
                  <a:pt x="283" y="13"/>
                </a:lnTo>
                <a:lnTo>
                  <a:pt x="312" y="31"/>
                </a:lnTo>
                <a:lnTo>
                  <a:pt x="331" y="50"/>
                </a:lnTo>
                <a:lnTo>
                  <a:pt x="351" y="79"/>
                </a:lnTo>
                <a:lnTo>
                  <a:pt x="364" y="108"/>
                </a:lnTo>
                <a:lnTo>
                  <a:pt x="0" y="108"/>
                </a:lnTo>
                <a:lnTo>
                  <a:pt x="8" y="89"/>
                </a:lnTo>
                <a:close/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958850" y="3898900"/>
            <a:ext cx="300038" cy="125413"/>
          </a:xfrm>
          <a:custGeom>
            <a:avLst/>
            <a:gdLst/>
            <a:ahLst/>
            <a:cxnLst>
              <a:cxn ang="0">
                <a:pos x="206" y="0"/>
              </a:cxn>
              <a:cxn ang="0">
                <a:pos x="186" y="0"/>
              </a:cxn>
              <a:cxn ang="0">
                <a:pos x="167" y="18"/>
              </a:cxn>
              <a:cxn ang="0">
                <a:pos x="68" y="99"/>
              </a:cxn>
              <a:cxn ang="0">
                <a:pos x="0" y="159"/>
              </a:cxn>
              <a:cxn ang="0">
                <a:pos x="378" y="159"/>
              </a:cxn>
              <a:cxn ang="0">
                <a:pos x="369" y="126"/>
              </a:cxn>
              <a:cxn ang="0">
                <a:pos x="349" y="91"/>
              </a:cxn>
              <a:cxn ang="0">
                <a:pos x="305" y="49"/>
              </a:cxn>
              <a:cxn ang="0">
                <a:pos x="266" y="23"/>
              </a:cxn>
              <a:cxn ang="0">
                <a:pos x="248" y="14"/>
              </a:cxn>
              <a:cxn ang="0">
                <a:pos x="221" y="4"/>
              </a:cxn>
              <a:cxn ang="0">
                <a:pos x="206" y="0"/>
              </a:cxn>
            </a:cxnLst>
            <a:rect l="0" t="0" r="r" b="b"/>
            <a:pathLst>
              <a:path w="378" h="159">
                <a:moveTo>
                  <a:pt x="206" y="0"/>
                </a:moveTo>
                <a:lnTo>
                  <a:pt x="186" y="0"/>
                </a:lnTo>
                <a:lnTo>
                  <a:pt x="167" y="18"/>
                </a:lnTo>
                <a:lnTo>
                  <a:pt x="68" y="99"/>
                </a:lnTo>
                <a:lnTo>
                  <a:pt x="0" y="159"/>
                </a:lnTo>
                <a:lnTo>
                  <a:pt x="378" y="159"/>
                </a:lnTo>
                <a:lnTo>
                  <a:pt x="369" y="126"/>
                </a:lnTo>
                <a:lnTo>
                  <a:pt x="349" y="91"/>
                </a:lnTo>
                <a:lnTo>
                  <a:pt x="305" y="49"/>
                </a:lnTo>
                <a:lnTo>
                  <a:pt x="266" y="23"/>
                </a:lnTo>
                <a:lnTo>
                  <a:pt x="248" y="14"/>
                </a:lnTo>
                <a:lnTo>
                  <a:pt x="221" y="4"/>
                </a:lnTo>
                <a:lnTo>
                  <a:pt x="206" y="0"/>
                </a:lnTo>
                <a:close/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173163" y="3860800"/>
            <a:ext cx="142875" cy="163513"/>
          </a:xfrm>
          <a:custGeom>
            <a:avLst/>
            <a:gdLst/>
            <a:ahLst/>
            <a:cxnLst>
              <a:cxn ang="0">
                <a:pos x="168" y="118"/>
              </a:cxn>
              <a:cxn ang="0">
                <a:pos x="141" y="75"/>
              </a:cxn>
              <a:cxn ang="0">
                <a:pos x="97" y="32"/>
              </a:cxn>
              <a:cxn ang="0">
                <a:pos x="64" y="7"/>
              </a:cxn>
              <a:cxn ang="0">
                <a:pos x="48" y="0"/>
              </a:cxn>
              <a:cxn ang="0">
                <a:pos x="19" y="31"/>
              </a:cxn>
              <a:cxn ang="0">
                <a:pos x="0" y="46"/>
              </a:cxn>
              <a:cxn ang="0">
                <a:pos x="23" y="62"/>
              </a:cxn>
              <a:cxn ang="0">
                <a:pos x="48" y="83"/>
              </a:cxn>
              <a:cxn ang="0">
                <a:pos x="71" y="104"/>
              </a:cxn>
              <a:cxn ang="0">
                <a:pos x="99" y="137"/>
              </a:cxn>
              <a:cxn ang="0">
                <a:pos x="116" y="176"/>
              </a:cxn>
              <a:cxn ang="0">
                <a:pos x="120" y="205"/>
              </a:cxn>
              <a:cxn ang="0">
                <a:pos x="143" y="205"/>
              </a:cxn>
              <a:cxn ang="0">
                <a:pos x="170" y="172"/>
              </a:cxn>
              <a:cxn ang="0">
                <a:pos x="178" y="147"/>
              </a:cxn>
              <a:cxn ang="0">
                <a:pos x="168" y="118"/>
              </a:cxn>
            </a:cxnLst>
            <a:rect l="0" t="0" r="r" b="b"/>
            <a:pathLst>
              <a:path w="178" h="205">
                <a:moveTo>
                  <a:pt x="168" y="118"/>
                </a:moveTo>
                <a:lnTo>
                  <a:pt x="141" y="75"/>
                </a:lnTo>
                <a:lnTo>
                  <a:pt x="97" y="32"/>
                </a:lnTo>
                <a:lnTo>
                  <a:pt x="64" y="7"/>
                </a:lnTo>
                <a:lnTo>
                  <a:pt x="48" y="0"/>
                </a:lnTo>
                <a:lnTo>
                  <a:pt x="19" y="31"/>
                </a:lnTo>
                <a:lnTo>
                  <a:pt x="0" y="46"/>
                </a:lnTo>
                <a:lnTo>
                  <a:pt x="23" y="62"/>
                </a:lnTo>
                <a:lnTo>
                  <a:pt x="48" y="83"/>
                </a:lnTo>
                <a:lnTo>
                  <a:pt x="71" y="104"/>
                </a:lnTo>
                <a:lnTo>
                  <a:pt x="99" y="137"/>
                </a:lnTo>
                <a:lnTo>
                  <a:pt x="116" y="176"/>
                </a:lnTo>
                <a:lnTo>
                  <a:pt x="120" y="205"/>
                </a:lnTo>
                <a:lnTo>
                  <a:pt x="143" y="205"/>
                </a:lnTo>
                <a:lnTo>
                  <a:pt x="170" y="172"/>
                </a:lnTo>
                <a:lnTo>
                  <a:pt x="178" y="147"/>
                </a:lnTo>
                <a:lnTo>
                  <a:pt x="168" y="118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106488" y="3821113"/>
            <a:ext cx="111125" cy="88900"/>
          </a:xfrm>
          <a:custGeom>
            <a:avLst/>
            <a:gdLst/>
            <a:ahLst/>
            <a:cxnLst>
              <a:cxn ang="0">
                <a:pos x="62" y="113"/>
              </a:cxn>
              <a:cxn ang="0">
                <a:pos x="35" y="101"/>
              </a:cxn>
              <a:cxn ang="0">
                <a:pos x="62" y="89"/>
              </a:cxn>
              <a:cxn ang="0">
                <a:pos x="97" y="62"/>
              </a:cxn>
              <a:cxn ang="0">
                <a:pos x="119" y="37"/>
              </a:cxn>
              <a:cxn ang="0">
                <a:pos x="121" y="27"/>
              </a:cxn>
              <a:cxn ang="0">
                <a:pos x="117" y="19"/>
              </a:cxn>
              <a:cxn ang="0">
                <a:pos x="101" y="21"/>
              </a:cxn>
              <a:cxn ang="0">
                <a:pos x="68" y="39"/>
              </a:cxn>
              <a:cxn ang="0">
                <a:pos x="31" y="72"/>
              </a:cxn>
              <a:cxn ang="0">
                <a:pos x="20" y="87"/>
              </a:cxn>
              <a:cxn ang="0">
                <a:pos x="20" y="97"/>
              </a:cxn>
              <a:cxn ang="0">
                <a:pos x="0" y="97"/>
              </a:cxn>
              <a:cxn ang="0">
                <a:pos x="6" y="78"/>
              </a:cxn>
              <a:cxn ang="0">
                <a:pos x="35" y="47"/>
              </a:cxn>
              <a:cxn ang="0">
                <a:pos x="78" y="12"/>
              </a:cxn>
              <a:cxn ang="0">
                <a:pos x="90" y="6"/>
              </a:cxn>
              <a:cxn ang="0">
                <a:pos x="101" y="2"/>
              </a:cxn>
              <a:cxn ang="0">
                <a:pos x="111" y="0"/>
              </a:cxn>
              <a:cxn ang="0">
                <a:pos x="121" y="0"/>
              </a:cxn>
              <a:cxn ang="0">
                <a:pos x="134" y="6"/>
              </a:cxn>
              <a:cxn ang="0">
                <a:pos x="140" y="16"/>
              </a:cxn>
              <a:cxn ang="0">
                <a:pos x="142" y="29"/>
              </a:cxn>
              <a:cxn ang="0">
                <a:pos x="134" y="51"/>
              </a:cxn>
              <a:cxn ang="0">
                <a:pos x="105" y="82"/>
              </a:cxn>
              <a:cxn ang="0">
                <a:pos x="86" y="97"/>
              </a:cxn>
              <a:cxn ang="0">
                <a:pos x="62" y="113"/>
              </a:cxn>
            </a:cxnLst>
            <a:rect l="0" t="0" r="r" b="b"/>
            <a:pathLst>
              <a:path w="142" h="113">
                <a:moveTo>
                  <a:pt x="62" y="113"/>
                </a:moveTo>
                <a:lnTo>
                  <a:pt x="35" y="101"/>
                </a:lnTo>
                <a:lnTo>
                  <a:pt x="62" y="89"/>
                </a:lnTo>
                <a:lnTo>
                  <a:pt x="97" y="62"/>
                </a:lnTo>
                <a:lnTo>
                  <a:pt x="119" y="37"/>
                </a:lnTo>
                <a:lnTo>
                  <a:pt x="121" y="27"/>
                </a:lnTo>
                <a:lnTo>
                  <a:pt x="117" y="19"/>
                </a:lnTo>
                <a:lnTo>
                  <a:pt x="101" y="21"/>
                </a:lnTo>
                <a:lnTo>
                  <a:pt x="68" y="39"/>
                </a:lnTo>
                <a:lnTo>
                  <a:pt x="31" y="72"/>
                </a:lnTo>
                <a:lnTo>
                  <a:pt x="20" y="87"/>
                </a:lnTo>
                <a:lnTo>
                  <a:pt x="20" y="97"/>
                </a:lnTo>
                <a:lnTo>
                  <a:pt x="0" y="97"/>
                </a:lnTo>
                <a:lnTo>
                  <a:pt x="6" y="78"/>
                </a:lnTo>
                <a:lnTo>
                  <a:pt x="35" y="47"/>
                </a:lnTo>
                <a:lnTo>
                  <a:pt x="78" y="12"/>
                </a:lnTo>
                <a:lnTo>
                  <a:pt x="90" y="6"/>
                </a:lnTo>
                <a:lnTo>
                  <a:pt x="101" y="2"/>
                </a:lnTo>
                <a:lnTo>
                  <a:pt x="111" y="0"/>
                </a:lnTo>
                <a:lnTo>
                  <a:pt x="121" y="0"/>
                </a:lnTo>
                <a:lnTo>
                  <a:pt x="134" y="6"/>
                </a:lnTo>
                <a:lnTo>
                  <a:pt x="140" y="16"/>
                </a:lnTo>
                <a:lnTo>
                  <a:pt x="142" y="29"/>
                </a:lnTo>
                <a:lnTo>
                  <a:pt x="134" y="51"/>
                </a:lnTo>
                <a:lnTo>
                  <a:pt x="105" y="82"/>
                </a:lnTo>
                <a:lnTo>
                  <a:pt x="86" y="97"/>
                </a:lnTo>
                <a:lnTo>
                  <a:pt x="62" y="11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933450" y="3883025"/>
            <a:ext cx="176213" cy="141288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206" y="2"/>
              </a:cxn>
              <a:cxn ang="0">
                <a:pos x="0" y="178"/>
              </a:cxn>
              <a:cxn ang="0">
                <a:pos x="31" y="178"/>
              </a:cxn>
              <a:cxn ang="0">
                <a:pos x="99" y="118"/>
              </a:cxn>
              <a:cxn ang="0">
                <a:pos x="198" y="37"/>
              </a:cxn>
              <a:cxn ang="0">
                <a:pos x="217" y="19"/>
              </a:cxn>
              <a:cxn ang="0">
                <a:pos x="221" y="0"/>
              </a:cxn>
            </a:cxnLst>
            <a:rect l="0" t="0" r="r" b="b"/>
            <a:pathLst>
              <a:path w="221" h="178">
                <a:moveTo>
                  <a:pt x="221" y="0"/>
                </a:moveTo>
                <a:lnTo>
                  <a:pt x="206" y="2"/>
                </a:lnTo>
                <a:lnTo>
                  <a:pt x="0" y="178"/>
                </a:lnTo>
                <a:lnTo>
                  <a:pt x="31" y="178"/>
                </a:lnTo>
                <a:lnTo>
                  <a:pt x="99" y="118"/>
                </a:lnTo>
                <a:lnTo>
                  <a:pt x="198" y="37"/>
                </a:lnTo>
                <a:lnTo>
                  <a:pt x="217" y="19"/>
                </a:lnTo>
                <a:lnTo>
                  <a:pt x="221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149350" y="3195638"/>
            <a:ext cx="1517650" cy="574675"/>
          </a:xfrm>
          <a:custGeom>
            <a:avLst/>
            <a:gdLst/>
            <a:ahLst/>
            <a:cxnLst>
              <a:cxn ang="0">
                <a:pos x="42" y="723"/>
              </a:cxn>
              <a:cxn ang="0">
                <a:pos x="0" y="723"/>
              </a:cxn>
              <a:cxn ang="0">
                <a:pos x="143" y="0"/>
              </a:cxn>
              <a:cxn ang="0">
                <a:pos x="630" y="0"/>
              </a:cxn>
              <a:cxn ang="0">
                <a:pos x="665" y="4"/>
              </a:cxn>
              <a:cxn ang="0">
                <a:pos x="1396" y="2"/>
              </a:cxn>
              <a:cxn ang="0">
                <a:pos x="1433" y="0"/>
              </a:cxn>
              <a:cxn ang="0">
                <a:pos x="1831" y="0"/>
              </a:cxn>
              <a:cxn ang="0">
                <a:pos x="1912" y="715"/>
              </a:cxn>
              <a:cxn ang="0">
                <a:pos x="1140" y="715"/>
              </a:cxn>
              <a:cxn ang="0">
                <a:pos x="1140" y="715"/>
              </a:cxn>
              <a:cxn ang="0">
                <a:pos x="1138" y="688"/>
              </a:cxn>
              <a:cxn ang="0">
                <a:pos x="1138" y="690"/>
              </a:cxn>
              <a:cxn ang="0">
                <a:pos x="1873" y="690"/>
              </a:cxn>
              <a:cxn ang="0">
                <a:pos x="1802" y="31"/>
              </a:cxn>
              <a:cxn ang="0">
                <a:pos x="172" y="31"/>
              </a:cxn>
              <a:cxn ang="0">
                <a:pos x="164" y="37"/>
              </a:cxn>
              <a:cxn ang="0">
                <a:pos x="147" y="132"/>
              </a:cxn>
              <a:cxn ang="0">
                <a:pos x="108" y="331"/>
              </a:cxn>
              <a:cxn ang="0">
                <a:pos x="38" y="694"/>
              </a:cxn>
              <a:cxn ang="0">
                <a:pos x="54" y="694"/>
              </a:cxn>
              <a:cxn ang="0">
                <a:pos x="42" y="723"/>
              </a:cxn>
            </a:cxnLst>
            <a:rect l="0" t="0" r="r" b="b"/>
            <a:pathLst>
              <a:path w="1912" h="723">
                <a:moveTo>
                  <a:pt x="42" y="723"/>
                </a:moveTo>
                <a:lnTo>
                  <a:pt x="0" y="723"/>
                </a:lnTo>
                <a:lnTo>
                  <a:pt x="143" y="0"/>
                </a:lnTo>
                <a:lnTo>
                  <a:pt x="630" y="0"/>
                </a:lnTo>
                <a:lnTo>
                  <a:pt x="665" y="4"/>
                </a:lnTo>
                <a:lnTo>
                  <a:pt x="1396" y="2"/>
                </a:lnTo>
                <a:lnTo>
                  <a:pt x="1433" y="0"/>
                </a:lnTo>
                <a:lnTo>
                  <a:pt x="1831" y="0"/>
                </a:lnTo>
                <a:lnTo>
                  <a:pt x="1912" y="715"/>
                </a:lnTo>
                <a:lnTo>
                  <a:pt x="1140" y="715"/>
                </a:lnTo>
                <a:lnTo>
                  <a:pt x="1140" y="715"/>
                </a:lnTo>
                <a:lnTo>
                  <a:pt x="1138" y="688"/>
                </a:lnTo>
                <a:lnTo>
                  <a:pt x="1138" y="690"/>
                </a:lnTo>
                <a:lnTo>
                  <a:pt x="1873" y="690"/>
                </a:lnTo>
                <a:lnTo>
                  <a:pt x="1802" y="31"/>
                </a:lnTo>
                <a:lnTo>
                  <a:pt x="172" y="31"/>
                </a:lnTo>
                <a:lnTo>
                  <a:pt x="164" y="37"/>
                </a:lnTo>
                <a:lnTo>
                  <a:pt x="147" y="132"/>
                </a:lnTo>
                <a:lnTo>
                  <a:pt x="108" y="331"/>
                </a:lnTo>
                <a:lnTo>
                  <a:pt x="38" y="694"/>
                </a:lnTo>
                <a:lnTo>
                  <a:pt x="54" y="694"/>
                </a:lnTo>
                <a:lnTo>
                  <a:pt x="42" y="72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330325" y="2155825"/>
            <a:ext cx="1192213" cy="1042988"/>
          </a:xfrm>
          <a:custGeom>
            <a:avLst/>
            <a:gdLst/>
            <a:ahLst/>
            <a:cxnLst>
              <a:cxn ang="0">
                <a:pos x="402" y="1266"/>
              </a:cxn>
              <a:cxn ang="0">
                <a:pos x="76" y="1264"/>
              </a:cxn>
              <a:cxn ang="0">
                <a:pos x="49" y="1255"/>
              </a:cxn>
              <a:cxn ang="0">
                <a:pos x="28" y="1237"/>
              </a:cxn>
              <a:cxn ang="0">
                <a:pos x="12" y="1216"/>
              </a:cxn>
              <a:cxn ang="0">
                <a:pos x="2" y="1191"/>
              </a:cxn>
              <a:cxn ang="0">
                <a:pos x="0" y="80"/>
              </a:cxn>
              <a:cxn ang="0">
                <a:pos x="10" y="47"/>
              </a:cxn>
              <a:cxn ang="0">
                <a:pos x="28" y="25"/>
              </a:cxn>
              <a:cxn ang="0">
                <a:pos x="45" y="10"/>
              </a:cxn>
              <a:cxn ang="0">
                <a:pos x="74" y="0"/>
              </a:cxn>
              <a:cxn ang="0">
                <a:pos x="1447" y="2"/>
              </a:cxn>
              <a:cxn ang="0">
                <a:pos x="1477" y="16"/>
              </a:cxn>
              <a:cxn ang="0">
                <a:pos x="1492" y="35"/>
              </a:cxn>
              <a:cxn ang="0">
                <a:pos x="1500" y="66"/>
              </a:cxn>
              <a:cxn ang="0">
                <a:pos x="1502" y="1183"/>
              </a:cxn>
              <a:cxn ang="0">
                <a:pos x="1461" y="1204"/>
              </a:cxn>
              <a:cxn ang="0">
                <a:pos x="1467" y="1183"/>
              </a:cxn>
              <a:cxn ang="0">
                <a:pos x="1467" y="70"/>
              </a:cxn>
              <a:cxn ang="0">
                <a:pos x="1461" y="50"/>
              </a:cxn>
              <a:cxn ang="0">
                <a:pos x="1445" y="39"/>
              </a:cxn>
              <a:cxn ang="0">
                <a:pos x="113" y="35"/>
              </a:cxn>
              <a:cxn ang="0">
                <a:pos x="68" y="41"/>
              </a:cxn>
              <a:cxn ang="0">
                <a:pos x="51" y="54"/>
              </a:cxn>
              <a:cxn ang="0">
                <a:pos x="39" y="74"/>
              </a:cxn>
              <a:cxn ang="0">
                <a:pos x="35" y="1152"/>
              </a:cxn>
              <a:cxn ang="0">
                <a:pos x="37" y="1187"/>
              </a:cxn>
              <a:cxn ang="0">
                <a:pos x="47" y="1206"/>
              </a:cxn>
              <a:cxn ang="0">
                <a:pos x="66" y="1224"/>
              </a:cxn>
              <a:cxn ang="0">
                <a:pos x="92" y="1233"/>
              </a:cxn>
              <a:cxn ang="0">
                <a:pos x="1414" y="1233"/>
              </a:cxn>
              <a:cxn ang="0">
                <a:pos x="1438" y="1227"/>
              </a:cxn>
              <a:cxn ang="0">
                <a:pos x="1457" y="1214"/>
              </a:cxn>
              <a:cxn ang="0">
                <a:pos x="1500" y="1198"/>
              </a:cxn>
              <a:cxn ang="0">
                <a:pos x="1488" y="1224"/>
              </a:cxn>
              <a:cxn ang="0">
                <a:pos x="1471" y="1245"/>
              </a:cxn>
              <a:cxn ang="0">
                <a:pos x="1444" y="1262"/>
              </a:cxn>
              <a:cxn ang="0">
                <a:pos x="1205" y="1266"/>
              </a:cxn>
              <a:cxn ang="0">
                <a:pos x="1170" y="1315"/>
              </a:cxn>
              <a:cxn ang="0">
                <a:pos x="439" y="1282"/>
              </a:cxn>
              <a:cxn ang="0">
                <a:pos x="402" y="1311"/>
              </a:cxn>
            </a:cxnLst>
            <a:rect l="0" t="0" r="r" b="b"/>
            <a:pathLst>
              <a:path w="1502" h="1315">
                <a:moveTo>
                  <a:pt x="402" y="1311"/>
                </a:moveTo>
                <a:lnTo>
                  <a:pt x="402" y="1266"/>
                </a:lnTo>
                <a:lnTo>
                  <a:pt x="90" y="1266"/>
                </a:lnTo>
                <a:lnTo>
                  <a:pt x="76" y="1264"/>
                </a:lnTo>
                <a:lnTo>
                  <a:pt x="63" y="1260"/>
                </a:lnTo>
                <a:lnTo>
                  <a:pt x="49" y="1255"/>
                </a:lnTo>
                <a:lnTo>
                  <a:pt x="35" y="1247"/>
                </a:lnTo>
                <a:lnTo>
                  <a:pt x="28" y="1237"/>
                </a:lnTo>
                <a:lnTo>
                  <a:pt x="18" y="1229"/>
                </a:lnTo>
                <a:lnTo>
                  <a:pt x="12" y="1216"/>
                </a:lnTo>
                <a:lnTo>
                  <a:pt x="4" y="1202"/>
                </a:lnTo>
                <a:lnTo>
                  <a:pt x="2" y="1191"/>
                </a:lnTo>
                <a:lnTo>
                  <a:pt x="0" y="1179"/>
                </a:lnTo>
                <a:lnTo>
                  <a:pt x="0" y="80"/>
                </a:lnTo>
                <a:lnTo>
                  <a:pt x="4" y="62"/>
                </a:lnTo>
                <a:lnTo>
                  <a:pt x="10" y="47"/>
                </a:lnTo>
                <a:lnTo>
                  <a:pt x="18" y="35"/>
                </a:lnTo>
                <a:lnTo>
                  <a:pt x="28" y="25"/>
                </a:lnTo>
                <a:lnTo>
                  <a:pt x="35" y="18"/>
                </a:lnTo>
                <a:lnTo>
                  <a:pt x="45" y="10"/>
                </a:lnTo>
                <a:lnTo>
                  <a:pt x="57" y="6"/>
                </a:lnTo>
                <a:lnTo>
                  <a:pt x="74" y="0"/>
                </a:lnTo>
                <a:lnTo>
                  <a:pt x="1430" y="0"/>
                </a:lnTo>
                <a:lnTo>
                  <a:pt x="1447" y="2"/>
                </a:lnTo>
                <a:lnTo>
                  <a:pt x="1463" y="8"/>
                </a:lnTo>
                <a:lnTo>
                  <a:pt x="1477" y="16"/>
                </a:lnTo>
                <a:lnTo>
                  <a:pt x="1484" y="23"/>
                </a:lnTo>
                <a:lnTo>
                  <a:pt x="1492" y="35"/>
                </a:lnTo>
                <a:lnTo>
                  <a:pt x="1498" y="49"/>
                </a:lnTo>
                <a:lnTo>
                  <a:pt x="1500" y="66"/>
                </a:lnTo>
                <a:lnTo>
                  <a:pt x="1502" y="82"/>
                </a:lnTo>
                <a:lnTo>
                  <a:pt x="1502" y="1183"/>
                </a:lnTo>
                <a:lnTo>
                  <a:pt x="1457" y="1214"/>
                </a:lnTo>
                <a:lnTo>
                  <a:pt x="1461" y="1204"/>
                </a:lnTo>
                <a:lnTo>
                  <a:pt x="1465" y="1195"/>
                </a:lnTo>
                <a:lnTo>
                  <a:pt x="1467" y="1183"/>
                </a:lnTo>
                <a:lnTo>
                  <a:pt x="1467" y="82"/>
                </a:lnTo>
                <a:lnTo>
                  <a:pt x="1467" y="70"/>
                </a:lnTo>
                <a:lnTo>
                  <a:pt x="1463" y="58"/>
                </a:lnTo>
                <a:lnTo>
                  <a:pt x="1461" y="50"/>
                </a:lnTo>
                <a:lnTo>
                  <a:pt x="1455" y="45"/>
                </a:lnTo>
                <a:lnTo>
                  <a:pt x="1445" y="39"/>
                </a:lnTo>
                <a:lnTo>
                  <a:pt x="1432" y="35"/>
                </a:lnTo>
                <a:lnTo>
                  <a:pt x="113" y="35"/>
                </a:lnTo>
                <a:lnTo>
                  <a:pt x="84" y="37"/>
                </a:lnTo>
                <a:lnTo>
                  <a:pt x="68" y="41"/>
                </a:lnTo>
                <a:lnTo>
                  <a:pt x="59" y="49"/>
                </a:lnTo>
                <a:lnTo>
                  <a:pt x="51" y="54"/>
                </a:lnTo>
                <a:lnTo>
                  <a:pt x="45" y="64"/>
                </a:lnTo>
                <a:lnTo>
                  <a:pt x="39" y="74"/>
                </a:lnTo>
                <a:lnTo>
                  <a:pt x="35" y="87"/>
                </a:lnTo>
                <a:lnTo>
                  <a:pt x="35" y="1152"/>
                </a:lnTo>
                <a:lnTo>
                  <a:pt x="35" y="1169"/>
                </a:lnTo>
                <a:lnTo>
                  <a:pt x="37" y="1187"/>
                </a:lnTo>
                <a:lnTo>
                  <a:pt x="41" y="1196"/>
                </a:lnTo>
                <a:lnTo>
                  <a:pt x="47" y="1206"/>
                </a:lnTo>
                <a:lnTo>
                  <a:pt x="57" y="1218"/>
                </a:lnTo>
                <a:lnTo>
                  <a:pt x="66" y="1224"/>
                </a:lnTo>
                <a:lnTo>
                  <a:pt x="78" y="1229"/>
                </a:lnTo>
                <a:lnTo>
                  <a:pt x="92" y="1233"/>
                </a:lnTo>
                <a:lnTo>
                  <a:pt x="1401" y="1233"/>
                </a:lnTo>
                <a:lnTo>
                  <a:pt x="1414" y="1233"/>
                </a:lnTo>
                <a:lnTo>
                  <a:pt x="1428" y="1231"/>
                </a:lnTo>
                <a:lnTo>
                  <a:pt x="1438" y="1227"/>
                </a:lnTo>
                <a:lnTo>
                  <a:pt x="1447" y="1222"/>
                </a:lnTo>
                <a:lnTo>
                  <a:pt x="1457" y="1214"/>
                </a:lnTo>
                <a:lnTo>
                  <a:pt x="1502" y="1183"/>
                </a:lnTo>
                <a:lnTo>
                  <a:pt x="1500" y="1198"/>
                </a:lnTo>
                <a:lnTo>
                  <a:pt x="1494" y="1214"/>
                </a:lnTo>
                <a:lnTo>
                  <a:pt x="1488" y="1224"/>
                </a:lnTo>
                <a:lnTo>
                  <a:pt x="1480" y="1233"/>
                </a:lnTo>
                <a:lnTo>
                  <a:pt x="1471" y="1245"/>
                </a:lnTo>
                <a:lnTo>
                  <a:pt x="1459" y="1255"/>
                </a:lnTo>
                <a:lnTo>
                  <a:pt x="1444" y="1262"/>
                </a:lnTo>
                <a:lnTo>
                  <a:pt x="1430" y="1264"/>
                </a:lnTo>
                <a:lnTo>
                  <a:pt x="1205" y="1266"/>
                </a:lnTo>
                <a:lnTo>
                  <a:pt x="1205" y="1311"/>
                </a:lnTo>
                <a:lnTo>
                  <a:pt x="1170" y="1315"/>
                </a:lnTo>
                <a:lnTo>
                  <a:pt x="1170" y="1282"/>
                </a:lnTo>
                <a:lnTo>
                  <a:pt x="439" y="1282"/>
                </a:lnTo>
                <a:lnTo>
                  <a:pt x="437" y="1315"/>
                </a:lnTo>
                <a:lnTo>
                  <a:pt x="402" y="131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628775" y="3460750"/>
            <a:ext cx="454025" cy="560388"/>
          </a:xfrm>
          <a:custGeom>
            <a:avLst/>
            <a:gdLst/>
            <a:ahLst/>
            <a:cxnLst>
              <a:cxn ang="0">
                <a:pos x="273" y="650"/>
              </a:cxn>
              <a:cxn ang="0">
                <a:pos x="97" y="437"/>
              </a:cxn>
              <a:cxn ang="0">
                <a:pos x="70" y="283"/>
              </a:cxn>
              <a:cxn ang="0">
                <a:pos x="83" y="198"/>
              </a:cxn>
              <a:cxn ang="0">
                <a:pos x="87" y="159"/>
              </a:cxn>
              <a:cxn ang="0">
                <a:pos x="52" y="99"/>
              </a:cxn>
              <a:cxn ang="0">
                <a:pos x="27" y="22"/>
              </a:cxn>
              <a:cxn ang="0">
                <a:pos x="62" y="12"/>
              </a:cxn>
              <a:cxn ang="0">
                <a:pos x="132" y="70"/>
              </a:cxn>
              <a:cxn ang="0">
                <a:pos x="169" y="117"/>
              </a:cxn>
              <a:cxn ang="0">
                <a:pos x="151" y="55"/>
              </a:cxn>
              <a:cxn ang="0">
                <a:pos x="215" y="33"/>
              </a:cxn>
              <a:cxn ang="0">
                <a:pos x="250" y="47"/>
              </a:cxn>
              <a:cxn ang="0">
                <a:pos x="328" y="51"/>
              </a:cxn>
              <a:cxn ang="0">
                <a:pos x="417" y="121"/>
              </a:cxn>
              <a:cxn ang="0">
                <a:pos x="510" y="326"/>
              </a:cxn>
              <a:cxn ang="0">
                <a:pos x="522" y="522"/>
              </a:cxn>
              <a:cxn ang="0">
                <a:pos x="539" y="600"/>
              </a:cxn>
              <a:cxn ang="0">
                <a:pos x="570" y="611"/>
              </a:cxn>
              <a:cxn ang="0">
                <a:pos x="560" y="582"/>
              </a:cxn>
              <a:cxn ang="0">
                <a:pos x="541" y="516"/>
              </a:cxn>
              <a:cxn ang="0">
                <a:pos x="537" y="410"/>
              </a:cxn>
              <a:cxn ang="0">
                <a:pos x="533" y="355"/>
              </a:cxn>
              <a:cxn ang="0">
                <a:pos x="508" y="264"/>
              </a:cxn>
              <a:cxn ang="0">
                <a:pos x="423" y="107"/>
              </a:cxn>
              <a:cxn ang="0">
                <a:pos x="333" y="35"/>
              </a:cxn>
              <a:cxn ang="0">
                <a:pos x="256" y="16"/>
              </a:cxn>
              <a:cxn ang="0">
                <a:pos x="238" y="22"/>
              </a:cxn>
              <a:cxn ang="0">
                <a:pos x="163" y="24"/>
              </a:cxn>
              <a:cxn ang="0">
                <a:pos x="120" y="35"/>
              </a:cxn>
              <a:cxn ang="0">
                <a:pos x="54" y="0"/>
              </a:cxn>
              <a:cxn ang="0">
                <a:pos x="13" y="8"/>
              </a:cxn>
              <a:cxn ang="0">
                <a:pos x="56" y="146"/>
              </a:cxn>
              <a:cxn ang="0">
                <a:pos x="50" y="264"/>
              </a:cxn>
              <a:cxn ang="0">
                <a:pos x="64" y="361"/>
              </a:cxn>
              <a:cxn ang="0">
                <a:pos x="73" y="423"/>
              </a:cxn>
              <a:cxn ang="0">
                <a:pos x="126" y="499"/>
              </a:cxn>
              <a:cxn ang="0">
                <a:pos x="264" y="669"/>
              </a:cxn>
              <a:cxn ang="0">
                <a:pos x="295" y="685"/>
              </a:cxn>
            </a:cxnLst>
            <a:rect l="0" t="0" r="r" b="b"/>
            <a:pathLst>
              <a:path w="570" h="706">
                <a:moveTo>
                  <a:pt x="295" y="685"/>
                </a:moveTo>
                <a:lnTo>
                  <a:pt x="273" y="650"/>
                </a:lnTo>
                <a:lnTo>
                  <a:pt x="205" y="559"/>
                </a:lnTo>
                <a:lnTo>
                  <a:pt x="97" y="437"/>
                </a:lnTo>
                <a:lnTo>
                  <a:pt x="85" y="355"/>
                </a:lnTo>
                <a:lnTo>
                  <a:pt x="70" y="283"/>
                </a:lnTo>
                <a:lnTo>
                  <a:pt x="68" y="274"/>
                </a:lnTo>
                <a:lnTo>
                  <a:pt x="83" y="198"/>
                </a:lnTo>
                <a:lnTo>
                  <a:pt x="79" y="169"/>
                </a:lnTo>
                <a:lnTo>
                  <a:pt x="87" y="159"/>
                </a:lnTo>
                <a:lnTo>
                  <a:pt x="79" y="148"/>
                </a:lnTo>
                <a:lnTo>
                  <a:pt x="52" y="99"/>
                </a:lnTo>
                <a:lnTo>
                  <a:pt x="25" y="47"/>
                </a:lnTo>
                <a:lnTo>
                  <a:pt x="27" y="22"/>
                </a:lnTo>
                <a:lnTo>
                  <a:pt x="37" y="16"/>
                </a:lnTo>
                <a:lnTo>
                  <a:pt x="62" y="12"/>
                </a:lnTo>
                <a:lnTo>
                  <a:pt x="75" y="18"/>
                </a:lnTo>
                <a:lnTo>
                  <a:pt x="132" y="70"/>
                </a:lnTo>
                <a:lnTo>
                  <a:pt x="149" y="92"/>
                </a:lnTo>
                <a:lnTo>
                  <a:pt x="169" y="117"/>
                </a:lnTo>
                <a:lnTo>
                  <a:pt x="151" y="66"/>
                </a:lnTo>
                <a:lnTo>
                  <a:pt x="151" y="55"/>
                </a:lnTo>
                <a:lnTo>
                  <a:pt x="170" y="39"/>
                </a:lnTo>
                <a:lnTo>
                  <a:pt x="215" y="33"/>
                </a:lnTo>
                <a:lnTo>
                  <a:pt x="234" y="37"/>
                </a:lnTo>
                <a:lnTo>
                  <a:pt x="250" y="47"/>
                </a:lnTo>
                <a:lnTo>
                  <a:pt x="264" y="33"/>
                </a:lnTo>
                <a:lnTo>
                  <a:pt x="328" y="51"/>
                </a:lnTo>
                <a:lnTo>
                  <a:pt x="357" y="107"/>
                </a:lnTo>
                <a:lnTo>
                  <a:pt x="417" y="121"/>
                </a:lnTo>
                <a:lnTo>
                  <a:pt x="463" y="219"/>
                </a:lnTo>
                <a:lnTo>
                  <a:pt x="510" y="326"/>
                </a:lnTo>
                <a:lnTo>
                  <a:pt x="520" y="441"/>
                </a:lnTo>
                <a:lnTo>
                  <a:pt x="522" y="522"/>
                </a:lnTo>
                <a:lnTo>
                  <a:pt x="525" y="565"/>
                </a:lnTo>
                <a:lnTo>
                  <a:pt x="539" y="600"/>
                </a:lnTo>
                <a:lnTo>
                  <a:pt x="537" y="601"/>
                </a:lnTo>
                <a:lnTo>
                  <a:pt x="570" y="611"/>
                </a:lnTo>
                <a:lnTo>
                  <a:pt x="570" y="611"/>
                </a:lnTo>
                <a:lnTo>
                  <a:pt x="560" y="582"/>
                </a:lnTo>
                <a:lnTo>
                  <a:pt x="549" y="551"/>
                </a:lnTo>
                <a:lnTo>
                  <a:pt x="541" y="516"/>
                </a:lnTo>
                <a:lnTo>
                  <a:pt x="539" y="439"/>
                </a:lnTo>
                <a:lnTo>
                  <a:pt x="537" y="410"/>
                </a:lnTo>
                <a:lnTo>
                  <a:pt x="535" y="382"/>
                </a:lnTo>
                <a:lnTo>
                  <a:pt x="533" y="355"/>
                </a:lnTo>
                <a:lnTo>
                  <a:pt x="531" y="320"/>
                </a:lnTo>
                <a:lnTo>
                  <a:pt x="508" y="264"/>
                </a:lnTo>
                <a:lnTo>
                  <a:pt x="434" y="111"/>
                </a:lnTo>
                <a:lnTo>
                  <a:pt x="423" y="107"/>
                </a:lnTo>
                <a:lnTo>
                  <a:pt x="366" y="86"/>
                </a:lnTo>
                <a:lnTo>
                  <a:pt x="333" y="35"/>
                </a:lnTo>
                <a:lnTo>
                  <a:pt x="314" y="28"/>
                </a:lnTo>
                <a:lnTo>
                  <a:pt x="256" y="16"/>
                </a:lnTo>
                <a:lnTo>
                  <a:pt x="248" y="26"/>
                </a:lnTo>
                <a:lnTo>
                  <a:pt x="238" y="22"/>
                </a:lnTo>
                <a:lnTo>
                  <a:pt x="211" y="20"/>
                </a:lnTo>
                <a:lnTo>
                  <a:pt x="163" y="24"/>
                </a:lnTo>
                <a:lnTo>
                  <a:pt x="136" y="49"/>
                </a:lnTo>
                <a:lnTo>
                  <a:pt x="120" y="35"/>
                </a:lnTo>
                <a:lnTo>
                  <a:pt x="77" y="0"/>
                </a:lnTo>
                <a:lnTo>
                  <a:pt x="54" y="0"/>
                </a:lnTo>
                <a:lnTo>
                  <a:pt x="17" y="4"/>
                </a:lnTo>
                <a:lnTo>
                  <a:pt x="13" y="8"/>
                </a:lnTo>
                <a:lnTo>
                  <a:pt x="0" y="45"/>
                </a:lnTo>
                <a:lnTo>
                  <a:pt x="56" y="146"/>
                </a:lnTo>
                <a:lnTo>
                  <a:pt x="66" y="196"/>
                </a:lnTo>
                <a:lnTo>
                  <a:pt x="50" y="264"/>
                </a:lnTo>
                <a:lnTo>
                  <a:pt x="48" y="278"/>
                </a:lnTo>
                <a:lnTo>
                  <a:pt x="64" y="361"/>
                </a:lnTo>
                <a:lnTo>
                  <a:pt x="68" y="388"/>
                </a:lnTo>
                <a:lnTo>
                  <a:pt x="73" y="423"/>
                </a:lnTo>
                <a:lnTo>
                  <a:pt x="77" y="446"/>
                </a:lnTo>
                <a:lnTo>
                  <a:pt x="126" y="499"/>
                </a:lnTo>
                <a:lnTo>
                  <a:pt x="201" y="588"/>
                </a:lnTo>
                <a:lnTo>
                  <a:pt x="264" y="669"/>
                </a:lnTo>
                <a:lnTo>
                  <a:pt x="287" y="706"/>
                </a:lnTo>
                <a:lnTo>
                  <a:pt x="295" y="685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166813" y="3457575"/>
            <a:ext cx="488950" cy="566738"/>
          </a:xfrm>
          <a:custGeom>
            <a:avLst/>
            <a:gdLst/>
            <a:ahLst/>
            <a:cxnLst>
              <a:cxn ang="0">
                <a:pos x="169" y="714"/>
              </a:cxn>
              <a:cxn ang="0">
                <a:pos x="207" y="635"/>
              </a:cxn>
              <a:cxn ang="0">
                <a:pos x="355" y="563"/>
              </a:cxn>
              <a:cxn ang="0">
                <a:pos x="479" y="464"/>
              </a:cxn>
              <a:cxn ang="0">
                <a:pos x="537" y="392"/>
              </a:cxn>
              <a:cxn ang="0">
                <a:pos x="553" y="365"/>
              </a:cxn>
              <a:cxn ang="0">
                <a:pos x="574" y="315"/>
              </a:cxn>
              <a:cxn ang="0">
                <a:pos x="603" y="268"/>
              </a:cxn>
              <a:cxn ang="0">
                <a:pos x="607" y="235"/>
              </a:cxn>
              <a:cxn ang="0">
                <a:pos x="566" y="214"/>
              </a:cxn>
              <a:cxn ang="0">
                <a:pos x="469" y="268"/>
              </a:cxn>
              <a:cxn ang="0">
                <a:pos x="419" y="291"/>
              </a:cxn>
              <a:cxn ang="0">
                <a:pos x="498" y="173"/>
              </a:cxn>
              <a:cxn ang="0">
                <a:pos x="557" y="92"/>
              </a:cxn>
              <a:cxn ang="0">
                <a:pos x="580" y="47"/>
              </a:cxn>
              <a:cxn ang="0">
                <a:pos x="522" y="10"/>
              </a:cxn>
              <a:cxn ang="0">
                <a:pos x="479" y="35"/>
              </a:cxn>
              <a:cxn ang="0">
                <a:pos x="438" y="10"/>
              </a:cxn>
              <a:cxn ang="0">
                <a:pos x="322" y="8"/>
              </a:cxn>
              <a:cxn ang="0">
                <a:pos x="260" y="8"/>
              </a:cxn>
              <a:cxn ang="0">
                <a:pos x="202" y="45"/>
              </a:cxn>
              <a:cxn ang="0">
                <a:pos x="130" y="64"/>
              </a:cxn>
              <a:cxn ang="0">
                <a:pos x="31" y="365"/>
              </a:cxn>
              <a:cxn ang="0">
                <a:pos x="0" y="470"/>
              </a:cxn>
              <a:cxn ang="0">
                <a:pos x="12" y="464"/>
              </a:cxn>
              <a:cxn ang="0">
                <a:pos x="23" y="460"/>
              </a:cxn>
              <a:cxn ang="0">
                <a:pos x="99" y="212"/>
              </a:cxn>
              <a:cxn ang="0">
                <a:pos x="198" y="63"/>
              </a:cxn>
              <a:cxn ang="0">
                <a:pos x="225" y="39"/>
              </a:cxn>
              <a:cxn ang="0">
                <a:pos x="297" y="18"/>
              </a:cxn>
              <a:cxn ang="0">
                <a:pos x="312" y="30"/>
              </a:cxn>
              <a:cxn ang="0">
                <a:pos x="421" y="22"/>
              </a:cxn>
              <a:cxn ang="0">
                <a:pos x="456" y="59"/>
              </a:cxn>
              <a:cxn ang="0">
                <a:pos x="516" y="32"/>
              </a:cxn>
              <a:cxn ang="0">
                <a:pos x="539" y="24"/>
              </a:cxn>
              <a:cxn ang="0">
                <a:pos x="558" y="51"/>
              </a:cxn>
              <a:cxn ang="0">
                <a:pos x="514" y="111"/>
              </a:cxn>
              <a:cxn ang="0">
                <a:pos x="452" y="208"/>
              </a:cxn>
              <a:cxn ang="0">
                <a:pos x="401" y="367"/>
              </a:cxn>
              <a:cxn ang="0">
                <a:pos x="481" y="282"/>
              </a:cxn>
              <a:cxn ang="0">
                <a:pos x="551" y="229"/>
              </a:cxn>
              <a:cxn ang="0">
                <a:pos x="584" y="247"/>
              </a:cxn>
              <a:cxn ang="0">
                <a:pos x="553" y="309"/>
              </a:cxn>
              <a:cxn ang="0">
                <a:pos x="481" y="427"/>
              </a:cxn>
              <a:cxn ang="0">
                <a:pos x="343" y="545"/>
              </a:cxn>
              <a:cxn ang="0">
                <a:pos x="176" y="629"/>
              </a:cxn>
              <a:cxn ang="0">
                <a:pos x="186" y="656"/>
              </a:cxn>
              <a:cxn ang="0">
                <a:pos x="151" y="714"/>
              </a:cxn>
            </a:cxnLst>
            <a:rect l="0" t="0" r="r" b="b"/>
            <a:pathLst>
              <a:path w="615" h="714">
                <a:moveTo>
                  <a:pt x="151" y="714"/>
                </a:moveTo>
                <a:lnTo>
                  <a:pt x="169" y="714"/>
                </a:lnTo>
                <a:lnTo>
                  <a:pt x="211" y="668"/>
                </a:lnTo>
                <a:lnTo>
                  <a:pt x="207" y="635"/>
                </a:lnTo>
                <a:lnTo>
                  <a:pt x="242" y="605"/>
                </a:lnTo>
                <a:lnTo>
                  <a:pt x="355" y="563"/>
                </a:lnTo>
                <a:lnTo>
                  <a:pt x="444" y="507"/>
                </a:lnTo>
                <a:lnTo>
                  <a:pt x="479" y="464"/>
                </a:lnTo>
                <a:lnTo>
                  <a:pt x="537" y="392"/>
                </a:lnTo>
                <a:lnTo>
                  <a:pt x="537" y="392"/>
                </a:lnTo>
                <a:lnTo>
                  <a:pt x="555" y="365"/>
                </a:lnTo>
                <a:lnTo>
                  <a:pt x="553" y="365"/>
                </a:lnTo>
                <a:lnTo>
                  <a:pt x="576" y="328"/>
                </a:lnTo>
                <a:lnTo>
                  <a:pt x="574" y="315"/>
                </a:lnTo>
                <a:lnTo>
                  <a:pt x="603" y="268"/>
                </a:lnTo>
                <a:lnTo>
                  <a:pt x="603" y="268"/>
                </a:lnTo>
                <a:lnTo>
                  <a:pt x="615" y="247"/>
                </a:lnTo>
                <a:lnTo>
                  <a:pt x="607" y="235"/>
                </a:lnTo>
                <a:lnTo>
                  <a:pt x="593" y="225"/>
                </a:lnTo>
                <a:lnTo>
                  <a:pt x="566" y="214"/>
                </a:lnTo>
                <a:lnTo>
                  <a:pt x="537" y="208"/>
                </a:lnTo>
                <a:lnTo>
                  <a:pt x="469" y="268"/>
                </a:lnTo>
                <a:lnTo>
                  <a:pt x="423" y="320"/>
                </a:lnTo>
                <a:lnTo>
                  <a:pt x="419" y="291"/>
                </a:lnTo>
                <a:lnTo>
                  <a:pt x="438" y="268"/>
                </a:lnTo>
                <a:lnTo>
                  <a:pt x="498" y="173"/>
                </a:lnTo>
                <a:lnTo>
                  <a:pt x="535" y="117"/>
                </a:lnTo>
                <a:lnTo>
                  <a:pt x="557" y="92"/>
                </a:lnTo>
                <a:lnTo>
                  <a:pt x="576" y="57"/>
                </a:lnTo>
                <a:lnTo>
                  <a:pt x="580" y="47"/>
                </a:lnTo>
                <a:lnTo>
                  <a:pt x="560" y="10"/>
                </a:lnTo>
                <a:lnTo>
                  <a:pt x="522" y="10"/>
                </a:lnTo>
                <a:lnTo>
                  <a:pt x="510" y="12"/>
                </a:lnTo>
                <a:lnTo>
                  <a:pt x="479" y="35"/>
                </a:lnTo>
                <a:lnTo>
                  <a:pt x="465" y="39"/>
                </a:lnTo>
                <a:lnTo>
                  <a:pt x="438" y="10"/>
                </a:lnTo>
                <a:lnTo>
                  <a:pt x="429" y="2"/>
                </a:lnTo>
                <a:lnTo>
                  <a:pt x="322" y="8"/>
                </a:lnTo>
                <a:lnTo>
                  <a:pt x="302" y="0"/>
                </a:lnTo>
                <a:lnTo>
                  <a:pt x="260" y="8"/>
                </a:lnTo>
                <a:lnTo>
                  <a:pt x="213" y="24"/>
                </a:lnTo>
                <a:lnTo>
                  <a:pt x="202" y="45"/>
                </a:lnTo>
                <a:lnTo>
                  <a:pt x="151" y="59"/>
                </a:lnTo>
                <a:lnTo>
                  <a:pt x="130" y="64"/>
                </a:lnTo>
                <a:lnTo>
                  <a:pt x="95" y="171"/>
                </a:lnTo>
                <a:lnTo>
                  <a:pt x="31" y="365"/>
                </a:lnTo>
                <a:lnTo>
                  <a:pt x="19" y="394"/>
                </a:lnTo>
                <a:lnTo>
                  <a:pt x="0" y="470"/>
                </a:lnTo>
                <a:lnTo>
                  <a:pt x="0" y="470"/>
                </a:lnTo>
                <a:lnTo>
                  <a:pt x="12" y="464"/>
                </a:lnTo>
                <a:lnTo>
                  <a:pt x="23" y="460"/>
                </a:lnTo>
                <a:lnTo>
                  <a:pt x="23" y="460"/>
                </a:lnTo>
                <a:lnTo>
                  <a:pt x="35" y="414"/>
                </a:lnTo>
                <a:lnTo>
                  <a:pt x="99" y="212"/>
                </a:lnTo>
                <a:lnTo>
                  <a:pt x="143" y="82"/>
                </a:lnTo>
                <a:lnTo>
                  <a:pt x="198" y="63"/>
                </a:lnTo>
                <a:lnTo>
                  <a:pt x="213" y="64"/>
                </a:lnTo>
                <a:lnTo>
                  <a:pt x="225" y="39"/>
                </a:lnTo>
                <a:lnTo>
                  <a:pt x="252" y="28"/>
                </a:lnTo>
                <a:lnTo>
                  <a:pt x="297" y="18"/>
                </a:lnTo>
                <a:lnTo>
                  <a:pt x="314" y="30"/>
                </a:lnTo>
                <a:lnTo>
                  <a:pt x="312" y="30"/>
                </a:lnTo>
                <a:lnTo>
                  <a:pt x="366" y="22"/>
                </a:lnTo>
                <a:lnTo>
                  <a:pt x="421" y="22"/>
                </a:lnTo>
                <a:lnTo>
                  <a:pt x="446" y="45"/>
                </a:lnTo>
                <a:lnTo>
                  <a:pt x="456" y="59"/>
                </a:lnTo>
                <a:lnTo>
                  <a:pt x="481" y="53"/>
                </a:lnTo>
                <a:lnTo>
                  <a:pt x="516" y="32"/>
                </a:lnTo>
                <a:lnTo>
                  <a:pt x="526" y="26"/>
                </a:lnTo>
                <a:lnTo>
                  <a:pt x="539" y="24"/>
                </a:lnTo>
                <a:lnTo>
                  <a:pt x="551" y="30"/>
                </a:lnTo>
                <a:lnTo>
                  <a:pt x="558" y="51"/>
                </a:lnTo>
                <a:lnTo>
                  <a:pt x="533" y="90"/>
                </a:lnTo>
                <a:lnTo>
                  <a:pt x="514" y="111"/>
                </a:lnTo>
                <a:lnTo>
                  <a:pt x="498" y="134"/>
                </a:lnTo>
                <a:lnTo>
                  <a:pt x="452" y="208"/>
                </a:lnTo>
                <a:lnTo>
                  <a:pt x="394" y="289"/>
                </a:lnTo>
                <a:lnTo>
                  <a:pt x="401" y="367"/>
                </a:lnTo>
                <a:lnTo>
                  <a:pt x="438" y="328"/>
                </a:lnTo>
                <a:lnTo>
                  <a:pt x="481" y="282"/>
                </a:lnTo>
                <a:lnTo>
                  <a:pt x="537" y="227"/>
                </a:lnTo>
                <a:lnTo>
                  <a:pt x="551" y="229"/>
                </a:lnTo>
                <a:lnTo>
                  <a:pt x="574" y="237"/>
                </a:lnTo>
                <a:lnTo>
                  <a:pt x="584" y="247"/>
                </a:lnTo>
                <a:lnTo>
                  <a:pt x="588" y="255"/>
                </a:lnTo>
                <a:lnTo>
                  <a:pt x="553" y="309"/>
                </a:lnTo>
                <a:lnTo>
                  <a:pt x="551" y="328"/>
                </a:lnTo>
                <a:lnTo>
                  <a:pt x="481" y="427"/>
                </a:lnTo>
                <a:lnTo>
                  <a:pt x="434" y="487"/>
                </a:lnTo>
                <a:lnTo>
                  <a:pt x="343" y="545"/>
                </a:lnTo>
                <a:lnTo>
                  <a:pt x="237" y="584"/>
                </a:lnTo>
                <a:lnTo>
                  <a:pt x="176" y="629"/>
                </a:lnTo>
                <a:lnTo>
                  <a:pt x="176" y="629"/>
                </a:lnTo>
                <a:lnTo>
                  <a:pt x="186" y="656"/>
                </a:lnTo>
                <a:lnTo>
                  <a:pt x="178" y="681"/>
                </a:lnTo>
                <a:lnTo>
                  <a:pt x="151" y="714"/>
                </a:lnTo>
                <a:lnTo>
                  <a:pt x="151" y="714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593850" y="3748088"/>
            <a:ext cx="88900" cy="20637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3" y="27"/>
              </a:cxn>
              <a:cxn ang="0">
                <a:pos x="0" y="27"/>
              </a:cxn>
              <a:cxn ang="0">
                <a:pos x="18" y="0"/>
              </a:cxn>
              <a:cxn ang="0">
                <a:pos x="109" y="0"/>
              </a:cxn>
            </a:cxnLst>
            <a:rect l="0" t="0" r="r" b="b"/>
            <a:pathLst>
              <a:path w="113" h="27">
                <a:moveTo>
                  <a:pt x="109" y="0"/>
                </a:moveTo>
                <a:lnTo>
                  <a:pt x="113" y="27"/>
                </a:lnTo>
                <a:lnTo>
                  <a:pt x="0" y="27"/>
                </a:lnTo>
                <a:lnTo>
                  <a:pt x="18" y="0"/>
                </a:lnTo>
                <a:lnTo>
                  <a:pt x="10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155700" y="3898900"/>
            <a:ext cx="114300" cy="125413"/>
          </a:xfrm>
          <a:custGeom>
            <a:avLst/>
            <a:gdLst/>
            <a:ahLst/>
            <a:cxnLst>
              <a:cxn ang="0">
                <a:pos x="130" y="159"/>
              </a:cxn>
              <a:cxn ang="0">
                <a:pos x="121" y="126"/>
              </a:cxn>
              <a:cxn ang="0">
                <a:pos x="101" y="91"/>
              </a:cxn>
              <a:cxn ang="0">
                <a:pos x="57" y="49"/>
              </a:cxn>
              <a:cxn ang="0">
                <a:pos x="18" y="23"/>
              </a:cxn>
              <a:cxn ang="0">
                <a:pos x="0" y="14"/>
              </a:cxn>
              <a:cxn ang="0">
                <a:pos x="12" y="8"/>
              </a:cxn>
              <a:cxn ang="0">
                <a:pos x="24" y="0"/>
              </a:cxn>
              <a:cxn ang="0">
                <a:pos x="47" y="16"/>
              </a:cxn>
              <a:cxn ang="0">
                <a:pos x="72" y="37"/>
              </a:cxn>
              <a:cxn ang="0">
                <a:pos x="95" y="58"/>
              </a:cxn>
              <a:cxn ang="0">
                <a:pos x="123" y="91"/>
              </a:cxn>
              <a:cxn ang="0">
                <a:pos x="140" y="130"/>
              </a:cxn>
              <a:cxn ang="0">
                <a:pos x="146" y="159"/>
              </a:cxn>
              <a:cxn ang="0">
                <a:pos x="130" y="159"/>
              </a:cxn>
            </a:cxnLst>
            <a:rect l="0" t="0" r="r" b="b"/>
            <a:pathLst>
              <a:path w="146" h="159">
                <a:moveTo>
                  <a:pt x="130" y="159"/>
                </a:moveTo>
                <a:lnTo>
                  <a:pt x="121" y="126"/>
                </a:lnTo>
                <a:lnTo>
                  <a:pt x="101" y="91"/>
                </a:lnTo>
                <a:lnTo>
                  <a:pt x="57" y="49"/>
                </a:lnTo>
                <a:lnTo>
                  <a:pt x="18" y="23"/>
                </a:lnTo>
                <a:lnTo>
                  <a:pt x="0" y="14"/>
                </a:lnTo>
                <a:lnTo>
                  <a:pt x="12" y="8"/>
                </a:lnTo>
                <a:lnTo>
                  <a:pt x="24" y="0"/>
                </a:lnTo>
                <a:lnTo>
                  <a:pt x="47" y="16"/>
                </a:lnTo>
                <a:lnTo>
                  <a:pt x="72" y="37"/>
                </a:lnTo>
                <a:lnTo>
                  <a:pt x="95" y="58"/>
                </a:lnTo>
                <a:lnTo>
                  <a:pt x="123" y="91"/>
                </a:lnTo>
                <a:lnTo>
                  <a:pt x="140" y="130"/>
                </a:lnTo>
                <a:lnTo>
                  <a:pt x="146" y="159"/>
                </a:lnTo>
                <a:lnTo>
                  <a:pt x="130" y="159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120775" y="3836988"/>
            <a:ext cx="80963" cy="63500"/>
          </a:xfrm>
          <a:custGeom>
            <a:avLst/>
            <a:gdLst/>
            <a:ahLst/>
            <a:cxnLst>
              <a:cxn ang="0">
                <a:pos x="15" y="82"/>
              </a:cxn>
              <a:cxn ang="0">
                <a:pos x="42" y="70"/>
              </a:cxn>
              <a:cxn ang="0">
                <a:pos x="77" y="43"/>
              </a:cxn>
              <a:cxn ang="0">
                <a:pos x="99" y="18"/>
              </a:cxn>
              <a:cxn ang="0">
                <a:pos x="101" y="8"/>
              </a:cxn>
              <a:cxn ang="0">
                <a:pos x="97" y="0"/>
              </a:cxn>
              <a:cxn ang="0">
                <a:pos x="81" y="2"/>
              </a:cxn>
              <a:cxn ang="0">
                <a:pos x="48" y="20"/>
              </a:cxn>
              <a:cxn ang="0">
                <a:pos x="11" y="53"/>
              </a:cxn>
              <a:cxn ang="0">
                <a:pos x="0" y="68"/>
              </a:cxn>
              <a:cxn ang="0">
                <a:pos x="0" y="78"/>
              </a:cxn>
              <a:cxn ang="0">
                <a:pos x="15" y="82"/>
              </a:cxn>
              <a:cxn ang="0">
                <a:pos x="15" y="82"/>
              </a:cxn>
            </a:cxnLst>
            <a:rect l="0" t="0" r="r" b="b"/>
            <a:pathLst>
              <a:path w="101" h="82">
                <a:moveTo>
                  <a:pt x="15" y="82"/>
                </a:moveTo>
                <a:lnTo>
                  <a:pt x="42" y="70"/>
                </a:lnTo>
                <a:lnTo>
                  <a:pt x="77" y="43"/>
                </a:lnTo>
                <a:lnTo>
                  <a:pt x="99" y="18"/>
                </a:lnTo>
                <a:lnTo>
                  <a:pt x="101" y="8"/>
                </a:lnTo>
                <a:lnTo>
                  <a:pt x="97" y="0"/>
                </a:lnTo>
                <a:lnTo>
                  <a:pt x="81" y="2"/>
                </a:lnTo>
                <a:lnTo>
                  <a:pt x="48" y="20"/>
                </a:lnTo>
                <a:lnTo>
                  <a:pt x="11" y="53"/>
                </a:lnTo>
                <a:lnTo>
                  <a:pt x="0" y="68"/>
                </a:lnTo>
                <a:lnTo>
                  <a:pt x="0" y="78"/>
                </a:lnTo>
                <a:lnTo>
                  <a:pt x="15" y="82"/>
                </a:lnTo>
                <a:lnTo>
                  <a:pt x="15" y="82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649413" y="3470275"/>
            <a:ext cx="407987" cy="533400"/>
          </a:xfrm>
          <a:custGeom>
            <a:avLst/>
            <a:gdLst/>
            <a:ahLst/>
            <a:cxnLst>
              <a:cxn ang="0">
                <a:pos x="514" y="588"/>
              </a:cxn>
              <a:cxn ang="0">
                <a:pos x="500" y="553"/>
              </a:cxn>
              <a:cxn ang="0">
                <a:pos x="497" y="510"/>
              </a:cxn>
              <a:cxn ang="0">
                <a:pos x="495" y="429"/>
              </a:cxn>
              <a:cxn ang="0">
                <a:pos x="485" y="314"/>
              </a:cxn>
              <a:cxn ang="0">
                <a:pos x="438" y="207"/>
              </a:cxn>
              <a:cxn ang="0">
                <a:pos x="392" y="109"/>
              </a:cxn>
              <a:cxn ang="0">
                <a:pos x="332" y="95"/>
              </a:cxn>
              <a:cxn ang="0">
                <a:pos x="303" y="39"/>
              </a:cxn>
              <a:cxn ang="0">
                <a:pos x="239" y="21"/>
              </a:cxn>
              <a:cxn ang="0">
                <a:pos x="225" y="35"/>
              </a:cxn>
              <a:cxn ang="0">
                <a:pos x="209" y="25"/>
              </a:cxn>
              <a:cxn ang="0">
                <a:pos x="190" y="21"/>
              </a:cxn>
              <a:cxn ang="0">
                <a:pos x="145" y="27"/>
              </a:cxn>
              <a:cxn ang="0">
                <a:pos x="126" y="43"/>
              </a:cxn>
              <a:cxn ang="0">
                <a:pos x="126" y="54"/>
              </a:cxn>
              <a:cxn ang="0">
                <a:pos x="144" y="105"/>
              </a:cxn>
              <a:cxn ang="0">
                <a:pos x="124" y="80"/>
              </a:cxn>
              <a:cxn ang="0">
                <a:pos x="107" y="58"/>
              </a:cxn>
              <a:cxn ang="0">
                <a:pos x="50" y="6"/>
              </a:cxn>
              <a:cxn ang="0">
                <a:pos x="37" y="0"/>
              </a:cxn>
              <a:cxn ang="0">
                <a:pos x="12" y="4"/>
              </a:cxn>
              <a:cxn ang="0">
                <a:pos x="2" y="10"/>
              </a:cxn>
              <a:cxn ang="0">
                <a:pos x="0" y="35"/>
              </a:cxn>
              <a:cxn ang="0">
                <a:pos x="27" y="87"/>
              </a:cxn>
              <a:cxn ang="0">
                <a:pos x="54" y="136"/>
              </a:cxn>
              <a:cxn ang="0">
                <a:pos x="62" y="147"/>
              </a:cxn>
              <a:cxn ang="0">
                <a:pos x="54" y="157"/>
              </a:cxn>
              <a:cxn ang="0">
                <a:pos x="58" y="186"/>
              </a:cxn>
              <a:cxn ang="0">
                <a:pos x="43" y="262"/>
              </a:cxn>
              <a:cxn ang="0">
                <a:pos x="45" y="271"/>
              </a:cxn>
              <a:cxn ang="0">
                <a:pos x="60" y="343"/>
              </a:cxn>
              <a:cxn ang="0">
                <a:pos x="72" y="425"/>
              </a:cxn>
              <a:cxn ang="0">
                <a:pos x="180" y="547"/>
              </a:cxn>
              <a:cxn ang="0">
                <a:pos x="248" y="638"/>
              </a:cxn>
              <a:cxn ang="0">
                <a:pos x="270" y="673"/>
              </a:cxn>
              <a:cxn ang="0">
                <a:pos x="291" y="655"/>
              </a:cxn>
              <a:cxn ang="0">
                <a:pos x="322" y="630"/>
              </a:cxn>
              <a:cxn ang="0">
                <a:pos x="369" y="605"/>
              </a:cxn>
              <a:cxn ang="0">
                <a:pos x="413" y="589"/>
              </a:cxn>
              <a:cxn ang="0">
                <a:pos x="464" y="586"/>
              </a:cxn>
              <a:cxn ang="0">
                <a:pos x="514" y="588"/>
              </a:cxn>
            </a:cxnLst>
            <a:rect l="0" t="0" r="r" b="b"/>
            <a:pathLst>
              <a:path w="514" h="673">
                <a:moveTo>
                  <a:pt x="514" y="588"/>
                </a:moveTo>
                <a:lnTo>
                  <a:pt x="500" y="553"/>
                </a:lnTo>
                <a:lnTo>
                  <a:pt x="497" y="510"/>
                </a:lnTo>
                <a:lnTo>
                  <a:pt x="495" y="429"/>
                </a:lnTo>
                <a:lnTo>
                  <a:pt x="485" y="314"/>
                </a:lnTo>
                <a:lnTo>
                  <a:pt x="438" y="207"/>
                </a:lnTo>
                <a:lnTo>
                  <a:pt x="392" y="109"/>
                </a:lnTo>
                <a:lnTo>
                  <a:pt x="332" y="95"/>
                </a:lnTo>
                <a:lnTo>
                  <a:pt x="303" y="39"/>
                </a:lnTo>
                <a:lnTo>
                  <a:pt x="239" y="21"/>
                </a:lnTo>
                <a:lnTo>
                  <a:pt x="225" y="35"/>
                </a:lnTo>
                <a:lnTo>
                  <a:pt x="209" y="25"/>
                </a:lnTo>
                <a:lnTo>
                  <a:pt x="190" y="21"/>
                </a:lnTo>
                <a:lnTo>
                  <a:pt x="145" y="27"/>
                </a:lnTo>
                <a:lnTo>
                  <a:pt x="126" y="43"/>
                </a:lnTo>
                <a:lnTo>
                  <a:pt x="126" y="54"/>
                </a:lnTo>
                <a:lnTo>
                  <a:pt x="144" y="105"/>
                </a:lnTo>
                <a:lnTo>
                  <a:pt x="124" y="80"/>
                </a:lnTo>
                <a:lnTo>
                  <a:pt x="107" y="58"/>
                </a:lnTo>
                <a:lnTo>
                  <a:pt x="50" y="6"/>
                </a:lnTo>
                <a:lnTo>
                  <a:pt x="37" y="0"/>
                </a:lnTo>
                <a:lnTo>
                  <a:pt x="12" y="4"/>
                </a:lnTo>
                <a:lnTo>
                  <a:pt x="2" y="10"/>
                </a:lnTo>
                <a:lnTo>
                  <a:pt x="0" y="35"/>
                </a:lnTo>
                <a:lnTo>
                  <a:pt x="27" y="87"/>
                </a:lnTo>
                <a:lnTo>
                  <a:pt x="54" y="136"/>
                </a:lnTo>
                <a:lnTo>
                  <a:pt x="62" y="147"/>
                </a:lnTo>
                <a:lnTo>
                  <a:pt x="54" y="157"/>
                </a:lnTo>
                <a:lnTo>
                  <a:pt x="58" y="186"/>
                </a:lnTo>
                <a:lnTo>
                  <a:pt x="43" y="262"/>
                </a:lnTo>
                <a:lnTo>
                  <a:pt x="45" y="271"/>
                </a:lnTo>
                <a:lnTo>
                  <a:pt x="60" y="343"/>
                </a:lnTo>
                <a:lnTo>
                  <a:pt x="72" y="425"/>
                </a:lnTo>
                <a:lnTo>
                  <a:pt x="180" y="547"/>
                </a:lnTo>
                <a:lnTo>
                  <a:pt x="248" y="638"/>
                </a:lnTo>
                <a:lnTo>
                  <a:pt x="270" y="673"/>
                </a:lnTo>
                <a:lnTo>
                  <a:pt x="291" y="655"/>
                </a:lnTo>
                <a:lnTo>
                  <a:pt x="322" y="630"/>
                </a:lnTo>
                <a:lnTo>
                  <a:pt x="369" y="605"/>
                </a:lnTo>
                <a:lnTo>
                  <a:pt x="413" y="589"/>
                </a:lnTo>
                <a:lnTo>
                  <a:pt x="464" y="586"/>
                </a:lnTo>
                <a:lnTo>
                  <a:pt x="514" y="588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185863" y="3471863"/>
            <a:ext cx="447675" cy="484187"/>
          </a:xfrm>
          <a:custGeom>
            <a:avLst/>
            <a:gdLst/>
            <a:ahLst/>
            <a:cxnLst>
              <a:cxn ang="0">
                <a:pos x="153" y="611"/>
              </a:cxn>
              <a:cxn ang="0">
                <a:pos x="214" y="566"/>
              </a:cxn>
              <a:cxn ang="0">
                <a:pos x="320" y="527"/>
              </a:cxn>
              <a:cxn ang="0">
                <a:pos x="411" y="469"/>
              </a:cxn>
              <a:cxn ang="0">
                <a:pos x="458" y="409"/>
              </a:cxn>
              <a:cxn ang="0">
                <a:pos x="528" y="310"/>
              </a:cxn>
              <a:cxn ang="0">
                <a:pos x="530" y="291"/>
              </a:cxn>
              <a:cxn ang="0">
                <a:pos x="565" y="237"/>
              </a:cxn>
              <a:cxn ang="0">
                <a:pos x="561" y="229"/>
              </a:cxn>
              <a:cxn ang="0">
                <a:pos x="551" y="219"/>
              </a:cxn>
              <a:cxn ang="0">
                <a:pos x="528" y="211"/>
              </a:cxn>
              <a:cxn ang="0">
                <a:pos x="514" y="209"/>
              </a:cxn>
              <a:cxn ang="0">
                <a:pos x="458" y="264"/>
              </a:cxn>
              <a:cxn ang="0">
                <a:pos x="415" y="310"/>
              </a:cxn>
              <a:cxn ang="0">
                <a:pos x="378" y="349"/>
              </a:cxn>
              <a:cxn ang="0">
                <a:pos x="371" y="271"/>
              </a:cxn>
              <a:cxn ang="0">
                <a:pos x="429" y="190"/>
              </a:cxn>
              <a:cxn ang="0">
                <a:pos x="475" y="116"/>
              </a:cxn>
              <a:cxn ang="0">
                <a:pos x="491" y="93"/>
              </a:cxn>
              <a:cxn ang="0">
                <a:pos x="510" y="72"/>
              </a:cxn>
              <a:cxn ang="0">
                <a:pos x="535" y="33"/>
              </a:cxn>
              <a:cxn ang="0">
                <a:pos x="528" y="12"/>
              </a:cxn>
              <a:cxn ang="0">
                <a:pos x="516" y="6"/>
              </a:cxn>
              <a:cxn ang="0">
                <a:pos x="503" y="8"/>
              </a:cxn>
              <a:cxn ang="0">
                <a:pos x="493" y="14"/>
              </a:cxn>
              <a:cxn ang="0">
                <a:pos x="458" y="35"/>
              </a:cxn>
              <a:cxn ang="0">
                <a:pos x="433" y="41"/>
              </a:cxn>
              <a:cxn ang="0">
                <a:pos x="423" y="27"/>
              </a:cxn>
              <a:cxn ang="0">
                <a:pos x="398" y="4"/>
              </a:cxn>
              <a:cxn ang="0">
                <a:pos x="343" y="4"/>
              </a:cxn>
              <a:cxn ang="0">
                <a:pos x="289" y="12"/>
              </a:cxn>
              <a:cxn ang="0">
                <a:pos x="274" y="0"/>
              </a:cxn>
              <a:cxn ang="0">
                <a:pos x="229" y="10"/>
              </a:cxn>
              <a:cxn ang="0">
                <a:pos x="202" y="21"/>
              </a:cxn>
              <a:cxn ang="0">
                <a:pos x="190" y="46"/>
              </a:cxn>
              <a:cxn ang="0">
                <a:pos x="175" y="45"/>
              </a:cxn>
              <a:cxn ang="0">
                <a:pos x="120" y="64"/>
              </a:cxn>
              <a:cxn ang="0">
                <a:pos x="76" y="194"/>
              </a:cxn>
              <a:cxn ang="0">
                <a:pos x="12" y="396"/>
              </a:cxn>
              <a:cxn ang="0">
                <a:pos x="0" y="442"/>
              </a:cxn>
              <a:cxn ang="0">
                <a:pos x="10" y="440"/>
              </a:cxn>
              <a:cxn ang="0">
                <a:pos x="20" y="440"/>
              </a:cxn>
              <a:cxn ang="0">
                <a:pos x="33" y="446"/>
              </a:cxn>
              <a:cxn ang="0">
                <a:pos x="39" y="456"/>
              </a:cxn>
              <a:cxn ang="0">
                <a:pos x="41" y="469"/>
              </a:cxn>
              <a:cxn ang="0">
                <a:pos x="33" y="491"/>
              </a:cxn>
              <a:cxn ang="0">
                <a:pos x="49" y="498"/>
              </a:cxn>
              <a:cxn ang="0">
                <a:pos x="82" y="523"/>
              </a:cxn>
              <a:cxn ang="0">
                <a:pos x="126" y="566"/>
              </a:cxn>
              <a:cxn ang="0">
                <a:pos x="153" y="611"/>
              </a:cxn>
            </a:cxnLst>
            <a:rect l="0" t="0" r="r" b="b"/>
            <a:pathLst>
              <a:path w="565" h="611">
                <a:moveTo>
                  <a:pt x="153" y="611"/>
                </a:moveTo>
                <a:lnTo>
                  <a:pt x="214" y="566"/>
                </a:lnTo>
                <a:lnTo>
                  <a:pt x="320" y="527"/>
                </a:lnTo>
                <a:lnTo>
                  <a:pt x="411" y="469"/>
                </a:lnTo>
                <a:lnTo>
                  <a:pt x="458" y="409"/>
                </a:lnTo>
                <a:lnTo>
                  <a:pt x="528" y="310"/>
                </a:lnTo>
                <a:lnTo>
                  <a:pt x="530" y="291"/>
                </a:lnTo>
                <a:lnTo>
                  <a:pt x="565" y="237"/>
                </a:lnTo>
                <a:lnTo>
                  <a:pt x="561" y="229"/>
                </a:lnTo>
                <a:lnTo>
                  <a:pt x="551" y="219"/>
                </a:lnTo>
                <a:lnTo>
                  <a:pt x="528" y="211"/>
                </a:lnTo>
                <a:lnTo>
                  <a:pt x="514" y="209"/>
                </a:lnTo>
                <a:lnTo>
                  <a:pt x="458" y="264"/>
                </a:lnTo>
                <a:lnTo>
                  <a:pt x="415" y="310"/>
                </a:lnTo>
                <a:lnTo>
                  <a:pt x="378" y="349"/>
                </a:lnTo>
                <a:lnTo>
                  <a:pt x="371" y="271"/>
                </a:lnTo>
                <a:lnTo>
                  <a:pt x="429" y="190"/>
                </a:lnTo>
                <a:lnTo>
                  <a:pt x="475" y="116"/>
                </a:lnTo>
                <a:lnTo>
                  <a:pt x="491" y="93"/>
                </a:lnTo>
                <a:lnTo>
                  <a:pt x="510" y="72"/>
                </a:lnTo>
                <a:lnTo>
                  <a:pt x="535" y="33"/>
                </a:lnTo>
                <a:lnTo>
                  <a:pt x="528" y="12"/>
                </a:lnTo>
                <a:lnTo>
                  <a:pt x="516" y="6"/>
                </a:lnTo>
                <a:lnTo>
                  <a:pt x="503" y="8"/>
                </a:lnTo>
                <a:lnTo>
                  <a:pt x="493" y="14"/>
                </a:lnTo>
                <a:lnTo>
                  <a:pt x="458" y="35"/>
                </a:lnTo>
                <a:lnTo>
                  <a:pt x="433" y="41"/>
                </a:lnTo>
                <a:lnTo>
                  <a:pt x="423" y="27"/>
                </a:lnTo>
                <a:lnTo>
                  <a:pt x="398" y="4"/>
                </a:lnTo>
                <a:lnTo>
                  <a:pt x="343" y="4"/>
                </a:lnTo>
                <a:lnTo>
                  <a:pt x="289" y="12"/>
                </a:lnTo>
                <a:lnTo>
                  <a:pt x="274" y="0"/>
                </a:lnTo>
                <a:lnTo>
                  <a:pt x="229" y="10"/>
                </a:lnTo>
                <a:lnTo>
                  <a:pt x="202" y="21"/>
                </a:lnTo>
                <a:lnTo>
                  <a:pt x="190" y="46"/>
                </a:lnTo>
                <a:lnTo>
                  <a:pt x="175" y="45"/>
                </a:lnTo>
                <a:lnTo>
                  <a:pt x="120" y="64"/>
                </a:lnTo>
                <a:lnTo>
                  <a:pt x="76" y="194"/>
                </a:lnTo>
                <a:lnTo>
                  <a:pt x="12" y="396"/>
                </a:lnTo>
                <a:lnTo>
                  <a:pt x="0" y="442"/>
                </a:lnTo>
                <a:lnTo>
                  <a:pt x="10" y="440"/>
                </a:lnTo>
                <a:lnTo>
                  <a:pt x="20" y="440"/>
                </a:lnTo>
                <a:lnTo>
                  <a:pt x="33" y="446"/>
                </a:lnTo>
                <a:lnTo>
                  <a:pt x="39" y="456"/>
                </a:lnTo>
                <a:lnTo>
                  <a:pt x="41" y="469"/>
                </a:lnTo>
                <a:lnTo>
                  <a:pt x="33" y="491"/>
                </a:lnTo>
                <a:lnTo>
                  <a:pt x="49" y="498"/>
                </a:lnTo>
                <a:lnTo>
                  <a:pt x="82" y="523"/>
                </a:lnTo>
                <a:lnTo>
                  <a:pt x="126" y="566"/>
                </a:lnTo>
                <a:lnTo>
                  <a:pt x="153" y="611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1676400" y="3173413"/>
            <a:ext cx="582613" cy="25400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2" y="0"/>
              </a:cxn>
              <a:cxn ang="0">
                <a:pos x="733" y="0"/>
              </a:cxn>
              <a:cxn ang="0">
                <a:pos x="733" y="33"/>
              </a:cxn>
              <a:cxn ang="0">
                <a:pos x="0" y="33"/>
              </a:cxn>
            </a:cxnLst>
            <a:rect l="0" t="0" r="r" b="b"/>
            <a:pathLst>
              <a:path w="733" h="33">
                <a:moveTo>
                  <a:pt x="0" y="33"/>
                </a:moveTo>
                <a:lnTo>
                  <a:pt x="2" y="0"/>
                </a:lnTo>
                <a:lnTo>
                  <a:pt x="733" y="0"/>
                </a:lnTo>
                <a:lnTo>
                  <a:pt x="733" y="33"/>
                </a:lnTo>
                <a:lnTo>
                  <a:pt x="0" y="33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1358900" y="2182813"/>
            <a:ext cx="1135063" cy="952500"/>
          </a:xfrm>
          <a:custGeom>
            <a:avLst/>
            <a:gdLst/>
            <a:ahLst/>
            <a:cxnLst>
              <a:cxn ang="0">
                <a:pos x="1412" y="1187"/>
              </a:cxn>
              <a:cxn ang="0">
                <a:pos x="1403" y="1192"/>
              </a:cxn>
              <a:cxn ang="0">
                <a:pos x="1393" y="1196"/>
              </a:cxn>
              <a:cxn ang="0">
                <a:pos x="1379" y="1198"/>
              </a:cxn>
              <a:cxn ang="0">
                <a:pos x="1366" y="1198"/>
              </a:cxn>
              <a:cxn ang="0">
                <a:pos x="57" y="1198"/>
              </a:cxn>
              <a:cxn ang="0">
                <a:pos x="43" y="1194"/>
              </a:cxn>
              <a:cxn ang="0">
                <a:pos x="31" y="1189"/>
              </a:cxn>
              <a:cxn ang="0">
                <a:pos x="22" y="1183"/>
              </a:cxn>
              <a:cxn ang="0">
                <a:pos x="12" y="1171"/>
              </a:cxn>
              <a:cxn ang="0">
                <a:pos x="6" y="1161"/>
              </a:cxn>
              <a:cxn ang="0">
                <a:pos x="2" y="1152"/>
              </a:cxn>
              <a:cxn ang="0">
                <a:pos x="0" y="1134"/>
              </a:cxn>
              <a:cxn ang="0">
                <a:pos x="0" y="1117"/>
              </a:cxn>
              <a:cxn ang="0">
                <a:pos x="0" y="52"/>
              </a:cxn>
              <a:cxn ang="0">
                <a:pos x="4" y="39"/>
              </a:cxn>
              <a:cxn ang="0">
                <a:pos x="10" y="29"/>
              </a:cxn>
              <a:cxn ang="0">
                <a:pos x="16" y="19"/>
              </a:cxn>
              <a:cxn ang="0">
                <a:pos x="24" y="14"/>
              </a:cxn>
              <a:cxn ang="0">
                <a:pos x="33" y="6"/>
              </a:cxn>
              <a:cxn ang="0">
                <a:pos x="49" y="2"/>
              </a:cxn>
              <a:cxn ang="0">
                <a:pos x="78" y="0"/>
              </a:cxn>
              <a:cxn ang="0">
                <a:pos x="1397" y="0"/>
              </a:cxn>
              <a:cxn ang="0">
                <a:pos x="1410" y="4"/>
              </a:cxn>
              <a:cxn ang="0">
                <a:pos x="1420" y="10"/>
              </a:cxn>
              <a:cxn ang="0">
                <a:pos x="1426" y="15"/>
              </a:cxn>
              <a:cxn ang="0">
                <a:pos x="1428" y="23"/>
              </a:cxn>
              <a:cxn ang="0">
                <a:pos x="1432" y="35"/>
              </a:cxn>
              <a:cxn ang="0">
                <a:pos x="1432" y="47"/>
              </a:cxn>
              <a:cxn ang="0">
                <a:pos x="1432" y="1148"/>
              </a:cxn>
              <a:cxn ang="0">
                <a:pos x="1430" y="1160"/>
              </a:cxn>
              <a:cxn ang="0">
                <a:pos x="1426" y="1169"/>
              </a:cxn>
              <a:cxn ang="0">
                <a:pos x="1422" y="1179"/>
              </a:cxn>
              <a:cxn ang="0">
                <a:pos x="1414" y="1187"/>
              </a:cxn>
              <a:cxn ang="0">
                <a:pos x="1412" y="1187"/>
              </a:cxn>
            </a:cxnLst>
            <a:rect l="0" t="0" r="r" b="b"/>
            <a:pathLst>
              <a:path w="1432" h="1198">
                <a:moveTo>
                  <a:pt x="1412" y="1187"/>
                </a:moveTo>
                <a:lnTo>
                  <a:pt x="1403" y="1192"/>
                </a:lnTo>
                <a:lnTo>
                  <a:pt x="1393" y="1196"/>
                </a:lnTo>
                <a:lnTo>
                  <a:pt x="1379" y="1198"/>
                </a:lnTo>
                <a:lnTo>
                  <a:pt x="1366" y="1198"/>
                </a:lnTo>
                <a:lnTo>
                  <a:pt x="57" y="1198"/>
                </a:lnTo>
                <a:lnTo>
                  <a:pt x="43" y="1194"/>
                </a:lnTo>
                <a:lnTo>
                  <a:pt x="31" y="1189"/>
                </a:lnTo>
                <a:lnTo>
                  <a:pt x="22" y="1183"/>
                </a:lnTo>
                <a:lnTo>
                  <a:pt x="12" y="1171"/>
                </a:lnTo>
                <a:lnTo>
                  <a:pt x="6" y="1161"/>
                </a:lnTo>
                <a:lnTo>
                  <a:pt x="2" y="1152"/>
                </a:lnTo>
                <a:lnTo>
                  <a:pt x="0" y="1134"/>
                </a:lnTo>
                <a:lnTo>
                  <a:pt x="0" y="1117"/>
                </a:lnTo>
                <a:lnTo>
                  <a:pt x="0" y="52"/>
                </a:lnTo>
                <a:lnTo>
                  <a:pt x="4" y="39"/>
                </a:lnTo>
                <a:lnTo>
                  <a:pt x="10" y="29"/>
                </a:lnTo>
                <a:lnTo>
                  <a:pt x="16" y="19"/>
                </a:lnTo>
                <a:lnTo>
                  <a:pt x="24" y="14"/>
                </a:lnTo>
                <a:lnTo>
                  <a:pt x="33" y="6"/>
                </a:lnTo>
                <a:lnTo>
                  <a:pt x="49" y="2"/>
                </a:lnTo>
                <a:lnTo>
                  <a:pt x="78" y="0"/>
                </a:lnTo>
                <a:lnTo>
                  <a:pt x="1397" y="0"/>
                </a:lnTo>
                <a:lnTo>
                  <a:pt x="1410" y="4"/>
                </a:lnTo>
                <a:lnTo>
                  <a:pt x="1420" y="10"/>
                </a:lnTo>
                <a:lnTo>
                  <a:pt x="1426" y="15"/>
                </a:lnTo>
                <a:lnTo>
                  <a:pt x="1428" y="23"/>
                </a:lnTo>
                <a:lnTo>
                  <a:pt x="1432" y="35"/>
                </a:lnTo>
                <a:lnTo>
                  <a:pt x="1432" y="47"/>
                </a:lnTo>
                <a:lnTo>
                  <a:pt x="1432" y="1148"/>
                </a:lnTo>
                <a:lnTo>
                  <a:pt x="1430" y="1160"/>
                </a:lnTo>
                <a:lnTo>
                  <a:pt x="1426" y="1169"/>
                </a:lnTo>
                <a:lnTo>
                  <a:pt x="1422" y="1179"/>
                </a:lnTo>
                <a:lnTo>
                  <a:pt x="1414" y="1187"/>
                </a:lnTo>
                <a:lnTo>
                  <a:pt x="1412" y="1187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460500" y="3530600"/>
            <a:ext cx="31750" cy="47625"/>
          </a:xfrm>
          <a:custGeom>
            <a:avLst/>
            <a:gdLst/>
            <a:ahLst/>
            <a:cxnLst>
              <a:cxn ang="0">
                <a:pos x="41" y="11"/>
              </a:cxn>
              <a:cxn ang="0">
                <a:pos x="0" y="60"/>
              </a:cxn>
              <a:cxn ang="0">
                <a:pos x="14" y="9"/>
              </a:cxn>
              <a:cxn ang="0">
                <a:pos x="31" y="0"/>
              </a:cxn>
              <a:cxn ang="0">
                <a:pos x="41" y="11"/>
              </a:cxn>
              <a:cxn ang="0">
                <a:pos x="41" y="11"/>
              </a:cxn>
            </a:cxnLst>
            <a:rect l="0" t="0" r="r" b="b"/>
            <a:pathLst>
              <a:path w="41" h="60">
                <a:moveTo>
                  <a:pt x="41" y="11"/>
                </a:moveTo>
                <a:lnTo>
                  <a:pt x="0" y="60"/>
                </a:lnTo>
                <a:lnTo>
                  <a:pt x="14" y="9"/>
                </a:lnTo>
                <a:lnTo>
                  <a:pt x="31" y="0"/>
                </a:lnTo>
                <a:lnTo>
                  <a:pt x="41" y="11"/>
                </a:lnTo>
                <a:lnTo>
                  <a:pt x="41" y="1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1516063" y="3495675"/>
            <a:ext cx="165100" cy="174625"/>
          </a:xfrm>
          <a:custGeom>
            <a:avLst/>
            <a:gdLst/>
            <a:ahLst/>
            <a:cxnLst>
              <a:cxn ang="0">
                <a:pos x="140" y="0"/>
              </a:cxn>
              <a:cxn ang="0">
                <a:pos x="138" y="10"/>
              </a:cxn>
              <a:cxn ang="0">
                <a:pos x="119" y="45"/>
              </a:cxn>
              <a:cxn ang="0">
                <a:pos x="97" y="70"/>
              </a:cxn>
              <a:cxn ang="0">
                <a:pos x="60" y="126"/>
              </a:cxn>
              <a:cxn ang="0">
                <a:pos x="0" y="221"/>
              </a:cxn>
              <a:cxn ang="0">
                <a:pos x="29" y="221"/>
              </a:cxn>
              <a:cxn ang="0">
                <a:pos x="99" y="161"/>
              </a:cxn>
              <a:cxn ang="0">
                <a:pos x="128" y="167"/>
              </a:cxn>
              <a:cxn ang="0">
                <a:pos x="155" y="178"/>
              </a:cxn>
              <a:cxn ang="0">
                <a:pos x="169" y="188"/>
              </a:cxn>
              <a:cxn ang="0">
                <a:pos x="177" y="200"/>
              </a:cxn>
              <a:cxn ang="0">
                <a:pos x="165" y="221"/>
              </a:cxn>
              <a:cxn ang="0">
                <a:pos x="165" y="221"/>
              </a:cxn>
              <a:cxn ang="0">
                <a:pos x="194" y="221"/>
              </a:cxn>
              <a:cxn ang="0">
                <a:pos x="210" y="153"/>
              </a:cxn>
              <a:cxn ang="0">
                <a:pos x="200" y="103"/>
              </a:cxn>
              <a:cxn ang="0">
                <a:pos x="146" y="4"/>
              </a:cxn>
              <a:cxn ang="0">
                <a:pos x="140" y="0"/>
              </a:cxn>
            </a:cxnLst>
            <a:rect l="0" t="0" r="r" b="b"/>
            <a:pathLst>
              <a:path w="210" h="221">
                <a:moveTo>
                  <a:pt x="140" y="0"/>
                </a:moveTo>
                <a:lnTo>
                  <a:pt x="138" y="10"/>
                </a:lnTo>
                <a:lnTo>
                  <a:pt x="119" y="45"/>
                </a:lnTo>
                <a:lnTo>
                  <a:pt x="97" y="70"/>
                </a:lnTo>
                <a:lnTo>
                  <a:pt x="60" y="126"/>
                </a:lnTo>
                <a:lnTo>
                  <a:pt x="0" y="221"/>
                </a:lnTo>
                <a:lnTo>
                  <a:pt x="29" y="221"/>
                </a:lnTo>
                <a:lnTo>
                  <a:pt x="99" y="161"/>
                </a:lnTo>
                <a:lnTo>
                  <a:pt x="128" y="167"/>
                </a:lnTo>
                <a:lnTo>
                  <a:pt x="155" y="178"/>
                </a:lnTo>
                <a:lnTo>
                  <a:pt x="169" y="188"/>
                </a:lnTo>
                <a:lnTo>
                  <a:pt x="177" y="200"/>
                </a:lnTo>
                <a:lnTo>
                  <a:pt x="165" y="221"/>
                </a:lnTo>
                <a:lnTo>
                  <a:pt x="165" y="221"/>
                </a:lnTo>
                <a:lnTo>
                  <a:pt x="194" y="221"/>
                </a:lnTo>
                <a:lnTo>
                  <a:pt x="210" y="153"/>
                </a:lnTo>
                <a:lnTo>
                  <a:pt x="200" y="103"/>
                </a:lnTo>
                <a:lnTo>
                  <a:pt x="146" y="4"/>
                </a:lnTo>
                <a:lnTo>
                  <a:pt x="140" y="0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1500188" y="3670300"/>
            <a:ext cx="38100" cy="412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" y="52"/>
              </a:cxn>
              <a:cxn ang="0">
                <a:pos x="0" y="23"/>
              </a:cxn>
              <a:cxn ang="0">
                <a:pos x="19" y="0"/>
              </a:cxn>
              <a:cxn ang="0">
                <a:pos x="48" y="0"/>
              </a:cxn>
            </a:cxnLst>
            <a:rect l="0" t="0" r="r" b="b"/>
            <a:pathLst>
              <a:path w="48" h="52">
                <a:moveTo>
                  <a:pt x="48" y="0"/>
                </a:moveTo>
                <a:lnTo>
                  <a:pt x="4" y="52"/>
                </a:lnTo>
                <a:lnTo>
                  <a:pt x="0" y="23"/>
                </a:lnTo>
                <a:lnTo>
                  <a:pt x="19" y="0"/>
                </a:lnTo>
                <a:lnTo>
                  <a:pt x="48" y="0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1179513" y="3221038"/>
            <a:ext cx="1457325" cy="527050"/>
          </a:xfrm>
          <a:custGeom>
            <a:avLst/>
            <a:gdLst/>
            <a:ahLst/>
            <a:cxnLst>
              <a:cxn ang="0">
                <a:pos x="1835" y="659"/>
              </a:cxn>
              <a:cxn ang="0">
                <a:pos x="134" y="0"/>
              </a:cxn>
              <a:cxn ang="0">
                <a:pos x="109" y="101"/>
              </a:cxn>
              <a:cxn ang="0">
                <a:pos x="0" y="663"/>
              </a:cxn>
              <a:cxn ang="0">
                <a:pos x="80" y="469"/>
              </a:cxn>
              <a:cxn ang="0">
                <a:pos x="136" y="357"/>
              </a:cxn>
              <a:cxn ang="0">
                <a:pos x="198" y="322"/>
              </a:cxn>
              <a:cxn ang="0">
                <a:pos x="287" y="298"/>
              </a:cxn>
              <a:cxn ang="0">
                <a:pos x="414" y="300"/>
              </a:cxn>
              <a:cxn ang="0">
                <a:pos x="450" y="337"/>
              </a:cxn>
              <a:cxn ang="0">
                <a:pos x="495" y="310"/>
              </a:cxn>
              <a:cxn ang="0">
                <a:pos x="545" y="308"/>
              </a:cxn>
              <a:cxn ang="0">
                <a:pos x="561" y="355"/>
              </a:cxn>
              <a:cxn ang="0">
                <a:pos x="520" y="415"/>
              </a:cxn>
              <a:cxn ang="0">
                <a:pos x="423" y="566"/>
              </a:cxn>
              <a:cxn ang="0">
                <a:pos x="522" y="506"/>
              </a:cxn>
              <a:cxn ang="0">
                <a:pos x="578" y="523"/>
              </a:cxn>
              <a:cxn ang="0">
                <a:pos x="600" y="545"/>
              </a:cxn>
              <a:cxn ang="0">
                <a:pos x="588" y="566"/>
              </a:cxn>
              <a:cxn ang="0">
                <a:pos x="561" y="626"/>
              </a:cxn>
              <a:cxn ang="0">
                <a:pos x="631" y="663"/>
              </a:cxn>
              <a:cxn ang="0">
                <a:pos x="617" y="566"/>
              </a:cxn>
              <a:cxn ang="0">
                <a:pos x="623" y="448"/>
              </a:cxn>
              <a:cxn ang="0">
                <a:pos x="580" y="310"/>
              </a:cxn>
              <a:cxn ang="0">
                <a:pos x="621" y="302"/>
              </a:cxn>
              <a:cxn ang="0">
                <a:pos x="687" y="337"/>
              </a:cxn>
              <a:cxn ang="0">
                <a:pos x="730" y="326"/>
              </a:cxn>
              <a:cxn ang="0">
                <a:pos x="805" y="324"/>
              </a:cxn>
              <a:cxn ang="0">
                <a:pos x="823" y="318"/>
              </a:cxn>
              <a:cxn ang="0">
                <a:pos x="900" y="337"/>
              </a:cxn>
              <a:cxn ang="0">
                <a:pos x="990" y="409"/>
              </a:cxn>
              <a:cxn ang="0">
                <a:pos x="1075" y="566"/>
              </a:cxn>
              <a:cxn ang="0">
                <a:pos x="1098" y="622"/>
              </a:cxn>
              <a:cxn ang="0">
                <a:pos x="1100" y="659"/>
              </a:cxn>
            </a:cxnLst>
            <a:rect l="0" t="0" r="r" b="b"/>
            <a:pathLst>
              <a:path w="1835" h="663">
                <a:moveTo>
                  <a:pt x="1100" y="659"/>
                </a:moveTo>
                <a:lnTo>
                  <a:pt x="1835" y="659"/>
                </a:lnTo>
                <a:lnTo>
                  <a:pt x="1764" y="0"/>
                </a:lnTo>
                <a:lnTo>
                  <a:pt x="134" y="0"/>
                </a:lnTo>
                <a:lnTo>
                  <a:pt x="126" y="6"/>
                </a:lnTo>
                <a:lnTo>
                  <a:pt x="109" y="101"/>
                </a:lnTo>
                <a:lnTo>
                  <a:pt x="70" y="300"/>
                </a:lnTo>
                <a:lnTo>
                  <a:pt x="0" y="663"/>
                </a:lnTo>
                <a:lnTo>
                  <a:pt x="16" y="663"/>
                </a:lnTo>
                <a:lnTo>
                  <a:pt x="80" y="469"/>
                </a:lnTo>
                <a:lnTo>
                  <a:pt x="115" y="362"/>
                </a:lnTo>
                <a:lnTo>
                  <a:pt x="136" y="357"/>
                </a:lnTo>
                <a:lnTo>
                  <a:pt x="187" y="343"/>
                </a:lnTo>
                <a:lnTo>
                  <a:pt x="198" y="322"/>
                </a:lnTo>
                <a:lnTo>
                  <a:pt x="245" y="306"/>
                </a:lnTo>
                <a:lnTo>
                  <a:pt x="287" y="298"/>
                </a:lnTo>
                <a:lnTo>
                  <a:pt x="307" y="306"/>
                </a:lnTo>
                <a:lnTo>
                  <a:pt x="414" y="300"/>
                </a:lnTo>
                <a:lnTo>
                  <a:pt x="423" y="308"/>
                </a:lnTo>
                <a:lnTo>
                  <a:pt x="450" y="337"/>
                </a:lnTo>
                <a:lnTo>
                  <a:pt x="464" y="333"/>
                </a:lnTo>
                <a:lnTo>
                  <a:pt x="495" y="310"/>
                </a:lnTo>
                <a:lnTo>
                  <a:pt x="507" y="308"/>
                </a:lnTo>
                <a:lnTo>
                  <a:pt x="545" y="308"/>
                </a:lnTo>
                <a:lnTo>
                  <a:pt x="563" y="345"/>
                </a:lnTo>
                <a:lnTo>
                  <a:pt x="561" y="355"/>
                </a:lnTo>
                <a:lnTo>
                  <a:pt x="542" y="390"/>
                </a:lnTo>
                <a:lnTo>
                  <a:pt x="520" y="415"/>
                </a:lnTo>
                <a:lnTo>
                  <a:pt x="483" y="471"/>
                </a:lnTo>
                <a:lnTo>
                  <a:pt x="423" y="566"/>
                </a:lnTo>
                <a:lnTo>
                  <a:pt x="454" y="566"/>
                </a:lnTo>
                <a:lnTo>
                  <a:pt x="522" y="506"/>
                </a:lnTo>
                <a:lnTo>
                  <a:pt x="551" y="512"/>
                </a:lnTo>
                <a:lnTo>
                  <a:pt x="578" y="523"/>
                </a:lnTo>
                <a:lnTo>
                  <a:pt x="592" y="533"/>
                </a:lnTo>
                <a:lnTo>
                  <a:pt x="600" y="545"/>
                </a:lnTo>
                <a:lnTo>
                  <a:pt x="588" y="566"/>
                </a:lnTo>
                <a:lnTo>
                  <a:pt x="588" y="566"/>
                </a:lnTo>
                <a:lnTo>
                  <a:pt x="559" y="613"/>
                </a:lnTo>
                <a:lnTo>
                  <a:pt x="561" y="626"/>
                </a:lnTo>
                <a:lnTo>
                  <a:pt x="538" y="663"/>
                </a:lnTo>
                <a:lnTo>
                  <a:pt x="631" y="663"/>
                </a:lnTo>
                <a:lnTo>
                  <a:pt x="615" y="580"/>
                </a:lnTo>
                <a:lnTo>
                  <a:pt x="617" y="566"/>
                </a:lnTo>
                <a:lnTo>
                  <a:pt x="633" y="498"/>
                </a:lnTo>
                <a:lnTo>
                  <a:pt x="623" y="448"/>
                </a:lnTo>
                <a:lnTo>
                  <a:pt x="569" y="349"/>
                </a:lnTo>
                <a:lnTo>
                  <a:pt x="580" y="310"/>
                </a:lnTo>
                <a:lnTo>
                  <a:pt x="584" y="306"/>
                </a:lnTo>
                <a:lnTo>
                  <a:pt x="621" y="302"/>
                </a:lnTo>
                <a:lnTo>
                  <a:pt x="644" y="302"/>
                </a:lnTo>
                <a:lnTo>
                  <a:pt x="687" y="337"/>
                </a:lnTo>
                <a:lnTo>
                  <a:pt x="703" y="351"/>
                </a:lnTo>
                <a:lnTo>
                  <a:pt x="730" y="326"/>
                </a:lnTo>
                <a:lnTo>
                  <a:pt x="778" y="322"/>
                </a:lnTo>
                <a:lnTo>
                  <a:pt x="805" y="324"/>
                </a:lnTo>
                <a:lnTo>
                  <a:pt x="815" y="328"/>
                </a:lnTo>
                <a:lnTo>
                  <a:pt x="823" y="318"/>
                </a:lnTo>
                <a:lnTo>
                  <a:pt x="881" y="330"/>
                </a:lnTo>
                <a:lnTo>
                  <a:pt x="900" y="337"/>
                </a:lnTo>
                <a:lnTo>
                  <a:pt x="933" y="388"/>
                </a:lnTo>
                <a:lnTo>
                  <a:pt x="990" y="409"/>
                </a:lnTo>
                <a:lnTo>
                  <a:pt x="1001" y="413"/>
                </a:lnTo>
                <a:lnTo>
                  <a:pt x="1075" y="566"/>
                </a:lnTo>
                <a:lnTo>
                  <a:pt x="1075" y="566"/>
                </a:lnTo>
                <a:lnTo>
                  <a:pt x="1098" y="622"/>
                </a:lnTo>
                <a:lnTo>
                  <a:pt x="1100" y="657"/>
                </a:lnTo>
                <a:lnTo>
                  <a:pt x="1100" y="659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1285875" y="3416300"/>
            <a:ext cx="793750" cy="254000"/>
          </a:xfrm>
          <a:custGeom>
            <a:avLst/>
            <a:gdLst/>
            <a:ahLst/>
            <a:cxnLst>
              <a:cxn ang="0">
                <a:pos x="53" y="97"/>
              </a:cxn>
              <a:cxn ang="0">
                <a:pos x="111" y="60"/>
              </a:cxn>
              <a:cxn ang="0">
                <a:pos x="173" y="60"/>
              </a:cxn>
              <a:cxn ang="0">
                <a:pos x="289" y="62"/>
              </a:cxn>
              <a:cxn ang="0">
                <a:pos x="330" y="87"/>
              </a:cxn>
              <a:cxn ang="0">
                <a:pos x="373" y="62"/>
              </a:cxn>
              <a:cxn ang="0">
                <a:pos x="429" y="99"/>
              </a:cxn>
              <a:cxn ang="0">
                <a:pos x="446" y="64"/>
              </a:cxn>
              <a:cxn ang="0">
                <a:pos x="487" y="56"/>
              </a:cxn>
              <a:cxn ang="0">
                <a:pos x="553" y="91"/>
              </a:cxn>
              <a:cxn ang="0">
                <a:pos x="596" y="80"/>
              </a:cxn>
              <a:cxn ang="0">
                <a:pos x="671" y="78"/>
              </a:cxn>
              <a:cxn ang="0">
                <a:pos x="689" y="72"/>
              </a:cxn>
              <a:cxn ang="0">
                <a:pos x="766" y="91"/>
              </a:cxn>
              <a:cxn ang="0">
                <a:pos x="856" y="163"/>
              </a:cxn>
              <a:cxn ang="0">
                <a:pos x="941" y="320"/>
              </a:cxn>
              <a:cxn ang="0">
                <a:pos x="941" y="320"/>
              </a:cxn>
              <a:cxn ang="0">
                <a:pos x="999" y="14"/>
              </a:cxn>
              <a:cxn ang="0">
                <a:pos x="873" y="0"/>
              </a:cxn>
              <a:cxn ang="0">
                <a:pos x="848" y="0"/>
              </a:cxn>
              <a:cxn ang="0">
                <a:pos x="803" y="16"/>
              </a:cxn>
              <a:cxn ang="0">
                <a:pos x="739" y="0"/>
              </a:cxn>
              <a:cxn ang="0">
                <a:pos x="720" y="0"/>
              </a:cxn>
              <a:cxn ang="0">
                <a:pos x="669" y="16"/>
              </a:cxn>
              <a:cxn ang="0">
                <a:pos x="609" y="2"/>
              </a:cxn>
              <a:cxn ang="0">
                <a:pos x="590" y="2"/>
              </a:cxn>
              <a:cxn ang="0">
                <a:pos x="539" y="14"/>
              </a:cxn>
              <a:cxn ang="0">
                <a:pos x="485" y="2"/>
              </a:cxn>
              <a:cxn ang="0">
                <a:pos x="466" y="2"/>
              </a:cxn>
              <a:cxn ang="0">
                <a:pos x="417" y="16"/>
              </a:cxn>
              <a:cxn ang="0">
                <a:pos x="351" y="4"/>
              </a:cxn>
              <a:cxn ang="0">
                <a:pos x="332" y="2"/>
              </a:cxn>
              <a:cxn ang="0">
                <a:pos x="274" y="20"/>
              </a:cxn>
              <a:cxn ang="0">
                <a:pos x="223" y="4"/>
              </a:cxn>
              <a:cxn ang="0">
                <a:pos x="204" y="4"/>
              </a:cxn>
              <a:cxn ang="0">
                <a:pos x="148" y="18"/>
              </a:cxn>
              <a:cxn ang="0">
                <a:pos x="91" y="4"/>
              </a:cxn>
              <a:cxn ang="0">
                <a:pos x="66" y="2"/>
              </a:cxn>
              <a:cxn ang="0">
                <a:pos x="0" y="111"/>
              </a:cxn>
            </a:cxnLst>
            <a:rect l="0" t="0" r="r" b="b"/>
            <a:pathLst>
              <a:path w="999" h="320">
                <a:moveTo>
                  <a:pt x="2" y="111"/>
                </a:moveTo>
                <a:lnTo>
                  <a:pt x="53" y="97"/>
                </a:lnTo>
                <a:lnTo>
                  <a:pt x="64" y="76"/>
                </a:lnTo>
                <a:lnTo>
                  <a:pt x="111" y="60"/>
                </a:lnTo>
                <a:lnTo>
                  <a:pt x="153" y="52"/>
                </a:lnTo>
                <a:lnTo>
                  <a:pt x="173" y="60"/>
                </a:lnTo>
                <a:lnTo>
                  <a:pt x="280" y="54"/>
                </a:lnTo>
                <a:lnTo>
                  <a:pt x="289" y="62"/>
                </a:lnTo>
                <a:lnTo>
                  <a:pt x="316" y="91"/>
                </a:lnTo>
                <a:lnTo>
                  <a:pt x="330" y="87"/>
                </a:lnTo>
                <a:lnTo>
                  <a:pt x="361" y="64"/>
                </a:lnTo>
                <a:lnTo>
                  <a:pt x="373" y="62"/>
                </a:lnTo>
                <a:lnTo>
                  <a:pt x="411" y="62"/>
                </a:lnTo>
                <a:lnTo>
                  <a:pt x="429" y="99"/>
                </a:lnTo>
                <a:lnTo>
                  <a:pt x="435" y="103"/>
                </a:lnTo>
                <a:lnTo>
                  <a:pt x="446" y="64"/>
                </a:lnTo>
                <a:lnTo>
                  <a:pt x="450" y="60"/>
                </a:lnTo>
                <a:lnTo>
                  <a:pt x="487" y="56"/>
                </a:lnTo>
                <a:lnTo>
                  <a:pt x="510" y="56"/>
                </a:lnTo>
                <a:lnTo>
                  <a:pt x="553" y="91"/>
                </a:lnTo>
                <a:lnTo>
                  <a:pt x="569" y="105"/>
                </a:lnTo>
                <a:lnTo>
                  <a:pt x="596" y="80"/>
                </a:lnTo>
                <a:lnTo>
                  <a:pt x="644" y="76"/>
                </a:lnTo>
                <a:lnTo>
                  <a:pt x="671" y="78"/>
                </a:lnTo>
                <a:lnTo>
                  <a:pt x="681" y="82"/>
                </a:lnTo>
                <a:lnTo>
                  <a:pt x="689" y="72"/>
                </a:lnTo>
                <a:lnTo>
                  <a:pt x="747" y="84"/>
                </a:lnTo>
                <a:lnTo>
                  <a:pt x="766" y="91"/>
                </a:lnTo>
                <a:lnTo>
                  <a:pt x="799" y="142"/>
                </a:lnTo>
                <a:lnTo>
                  <a:pt x="856" y="163"/>
                </a:lnTo>
                <a:lnTo>
                  <a:pt x="867" y="167"/>
                </a:lnTo>
                <a:lnTo>
                  <a:pt x="941" y="320"/>
                </a:lnTo>
                <a:lnTo>
                  <a:pt x="941" y="320"/>
                </a:lnTo>
                <a:lnTo>
                  <a:pt x="941" y="320"/>
                </a:lnTo>
                <a:lnTo>
                  <a:pt x="997" y="320"/>
                </a:lnTo>
                <a:lnTo>
                  <a:pt x="999" y="14"/>
                </a:lnTo>
                <a:lnTo>
                  <a:pt x="989" y="0"/>
                </a:lnTo>
                <a:lnTo>
                  <a:pt x="873" y="0"/>
                </a:lnTo>
                <a:lnTo>
                  <a:pt x="865" y="18"/>
                </a:lnTo>
                <a:lnTo>
                  <a:pt x="848" y="0"/>
                </a:lnTo>
                <a:lnTo>
                  <a:pt x="809" y="0"/>
                </a:lnTo>
                <a:lnTo>
                  <a:pt x="803" y="16"/>
                </a:lnTo>
                <a:lnTo>
                  <a:pt x="788" y="0"/>
                </a:lnTo>
                <a:lnTo>
                  <a:pt x="739" y="0"/>
                </a:lnTo>
                <a:lnTo>
                  <a:pt x="737" y="16"/>
                </a:lnTo>
                <a:lnTo>
                  <a:pt x="720" y="0"/>
                </a:lnTo>
                <a:lnTo>
                  <a:pt x="675" y="2"/>
                </a:lnTo>
                <a:lnTo>
                  <a:pt x="669" y="16"/>
                </a:lnTo>
                <a:lnTo>
                  <a:pt x="654" y="0"/>
                </a:lnTo>
                <a:lnTo>
                  <a:pt x="609" y="2"/>
                </a:lnTo>
                <a:lnTo>
                  <a:pt x="603" y="16"/>
                </a:lnTo>
                <a:lnTo>
                  <a:pt x="590" y="2"/>
                </a:lnTo>
                <a:lnTo>
                  <a:pt x="545" y="2"/>
                </a:lnTo>
                <a:lnTo>
                  <a:pt x="539" y="14"/>
                </a:lnTo>
                <a:lnTo>
                  <a:pt x="528" y="2"/>
                </a:lnTo>
                <a:lnTo>
                  <a:pt x="485" y="2"/>
                </a:lnTo>
                <a:lnTo>
                  <a:pt x="479" y="16"/>
                </a:lnTo>
                <a:lnTo>
                  <a:pt x="466" y="2"/>
                </a:lnTo>
                <a:lnTo>
                  <a:pt x="423" y="2"/>
                </a:lnTo>
                <a:lnTo>
                  <a:pt x="417" y="16"/>
                </a:lnTo>
                <a:lnTo>
                  <a:pt x="402" y="2"/>
                </a:lnTo>
                <a:lnTo>
                  <a:pt x="351" y="4"/>
                </a:lnTo>
                <a:lnTo>
                  <a:pt x="345" y="18"/>
                </a:lnTo>
                <a:lnTo>
                  <a:pt x="332" y="2"/>
                </a:lnTo>
                <a:lnTo>
                  <a:pt x="281" y="4"/>
                </a:lnTo>
                <a:lnTo>
                  <a:pt x="274" y="20"/>
                </a:lnTo>
                <a:lnTo>
                  <a:pt x="262" y="4"/>
                </a:lnTo>
                <a:lnTo>
                  <a:pt x="223" y="4"/>
                </a:lnTo>
                <a:lnTo>
                  <a:pt x="217" y="18"/>
                </a:lnTo>
                <a:lnTo>
                  <a:pt x="204" y="4"/>
                </a:lnTo>
                <a:lnTo>
                  <a:pt x="155" y="4"/>
                </a:lnTo>
                <a:lnTo>
                  <a:pt x="148" y="18"/>
                </a:lnTo>
                <a:lnTo>
                  <a:pt x="134" y="4"/>
                </a:lnTo>
                <a:lnTo>
                  <a:pt x="91" y="4"/>
                </a:lnTo>
                <a:lnTo>
                  <a:pt x="84" y="18"/>
                </a:lnTo>
                <a:lnTo>
                  <a:pt x="66" y="2"/>
                </a:lnTo>
                <a:lnTo>
                  <a:pt x="29" y="4"/>
                </a:lnTo>
                <a:lnTo>
                  <a:pt x="0" y="111"/>
                </a:lnTo>
                <a:lnTo>
                  <a:pt x="2" y="111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105025" y="3414713"/>
            <a:ext cx="169863" cy="109537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0" y="18"/>
              </a:cxn>
              <a:cxn ang="0">
                <a:pos x="10" y="0"/>
              </a:cxn>
              <a:cxn ang="0">
                <a:pos x="58" y="0"/>
              </a:cxn>
              <a:cxn ang="0">
                <a:pos x="74" y="20"/>
              </a:cxn>
              <a:cxn ang="0">
                <a:pos x="78" y="0"/>
              </a:cxn>
              <a:cxn ang="0">
                <a:pos x="126" y="0"/>
              </a:cxn>
              <a:cxn ang="0">
                <a:pos x="142" y="22"/>
              </a:cxn>
              <a:cxn ang="0">
                <a:pos x="148" y="0"/>
              </a:cxn>
              <a:cxn ang="0">
                <a:pos x="200" y="0"/>
              </a:cxn>
              <a:cxn ang="0">
                <a:pos x="212" y="20"/>
              </a:cxn>
              <a:cxn ang="0">
                <a:pos x="213" y="138"/>
              </a:cxn>
              <a:cxn ang="0">
                <a:pos x="0" y="138"/>
              </a:cxn>
              <a:cxn ang="0">
                <a:pos x="0" y="138"/>
              </a:cxn>
            </a:cxnLst>
            <a:rect l="0" t="0" r="r" b="b"/>
            <a:pathLst>
              <a:path w="213" h="138">
                <a:moveTo>
                  <a:pt x="0" y="138"/>
                </a:moveTo>
                <a:lnTo>
                  <a:pt x="0" y="18"/>
                </a:lnTo>
                <a:lnTo>
                  <a:pt x="10" y="0"/>
                </a:lnTo>
                <a:lnTo>
                  <a:pt x="58" y="0"/>
                </a:lnTo>
                <a:lnTo>
                  <a:pt x="74" y="20"/>
                </a:lnTo>
                <a:lnTo>
                  <a:pt x="78" y="0"/>
                </a:lnTo>
                <a:lnTo>
                  <a:pt x="126" y="0"/>
                </a:lnTo>
                <a:lnTo>
                  <a:pt x="142" y="22"/>
                </a:lnTo>
                <a:lnTo>
                  <a:pt x="148" y="0"/>
                </a:lnTo>
                <a:lnTo>
                  <a:pt x="200" y="0"/>
                </a:lnTo>
                <a:lnTo>
                  <a:pt x="212" y="20"/>
                </a:lnTo>
                <a:lnTo>
                  <a:pt x="213" y="138"/>
                </a:lnTo>
                <a:lnTo>
                  <a:pt x="0" y="138"/>
                </a:lnTo>
                <a:lnTo>
                  <a:pt x="0" y="138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2106613" y="3559175"/>
            <a:ext cx="174625" cy="109538"/>
          </a:xfrm>
          <a:custGeom>
            <a:avLst/>
            <a:gdLst/>
            <a:ahLst/>
            <a:cxnLst>
              <a:cxn ang="0">
                <a:pos x="155" y="138"/>
              </a:cxn>
              <a:cxn ang="0">
                <a:pos x="0" y="138"/>
              </a:cxn>
              <a:cxn ang="0">
                <a:pos x="0" y="86"/>
              </a:cxn>
              <a:cxn ang="0">
                <a:pos x="12" y="57"/>
              </a:cxn>
              <a:cxn ang="0">
                <a:pos x="54" y="57"/>
              </a:cxn>
              <a:cxn ang="0">
                <a:pos x="70" y="76"/>
              </a:cxn>
              <a:cxn ang="0">
                <a:pos x="68" y="28"/>
              </a:cxn>
              <a:cxn ang="0">
                <a:pos x="82" y="0"/>
              </a:cxn>
              <a:cxn ang="0">
                <a:pos x="124" y="0"/>
              </a:cxn>
              <a:cxn ang="0">
                <a:pos x="140" y="26"/>
              </a:cxn>
              <a:cxn ang="0">
                <a:pos x="138" y="80"/>
              </a:cxn>
              <a:cxn ang="0">
                <a:pos x="151" y="57"/>
              </a:cxn>
              <a:cxn ang="0">
                <a:pos x="196" y="57"/>
              </a:cxn>
              <a:cxn ang="0">
                <a:pos x="217" y="86"/>
              </a:cxn>
              <a:cxn ang="0">
                <a:pos x="219" y="138"/>
              </a:cxn>
              <a:cxn ang="0">
                <a:pos x="155" y="138"/>
              </a:cxn>
              <a:cxn ang="0">
                <a:pos x="155" y="138"/>
              </a:cxn>
            </a:cxnLst>
            <a:rect l="0" t="0" r="r" b="b"/>
            <a:pathLst>
              <a:path w="219" h="138">
                <a:moveTo>
                  <a:pt x="155" y="138"/>
                </a:moveTo>
                <a:lnTo>
                  <a:pt x="0" y="138"/>
                </a:lnTo>
                <a:lnTo>
                  <a:pt x="0" y="86"/>
                </a:lnTo>
                <a:lnTo>
                  <a:pt x="12" y="57"/>
                </a:lnTo>
                <a:lnTo>
                  <a:pt x="54" y="57"/>
                </a:lnTo>
                <a:lnTo>
                  <a:pt x="70" y="76"/>
                </a:lnTo>
                <a:lnTo>
                  <a:pt x="68" y="28"/>
                </a:lnTo>
                <a:lnTo>
                  <a:pt x="82" y="0"/>
                </a:lnTo>
                <a:lnTo>
                  <a:pt x="124" y="0"/>
                </a:lnTo>
                <a:lnTo>
                  <a:pt x="140" y="26"/>
                </a:lnTo>
                <a:lnTo>
                  <a:pt x="138" y="80"/>
                </a:lnTo>
                <a:lnTo>
                  <a:pt x="151" y="57"/>
                </a:lnTo>
                <a:lnTo>
                  <a:pt x="196" y="57"/>
                </a:lnTo>
                <a:lnTo>
                  <a:pt x="217" y="86"/>
                </a:lnTo>
                <a:lnTo>
                  <a:pt x="219" y="138"/>
                </a:lnTo>
                <a:lnTo>
                  <a:pt x="155" y="138"/>
                </a:lnTo>
                <a:lnTo>
                  <a:pt x="155" y="138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2298700" y="3413125"/>
            <a:ext cx="247650" cy="254000"/>
          </a:xfrm>
          <a:custGeom>
            <a:avLst/>
            <a:gdLst/>
            <a:ahLst/>
            <a:cxnLst>
              <a:cxn ang="0">
                <a:pos x="313" y="320"/>
              </a:cxn>
              <a:cxn ang="0">
                <a:pos x="6" y="320"/>
              </a:cxn>
              <a:cxn ang="0">
                <a:pos x="0" y="22"/>
              </a:cxn>
              <a:cxn ang="0">
                <a:pos x="10" y="2"/>
              </a:cxn>
              <a:cxn ang="0">
                <a:pos x="61" y="2"/>
              </a:cxn>
              <a:cxn ang="0">
                <a:pos x="76" y="20"/>
              </a:cxn>
              <a:cxn ang="0">
                <a:pos x="84" y="0"/>
              </a:cxn>
              <a:cxn ang="0">
                <a:pos x="136" y="2"/>
              </a:cxn>
              <a:cxn ang="0">
                <a:pos x="146" y="20"/>
              </a:cxn>
              <a:cxn ang="0">
                <a:pos x="154" y="2"/>
              </a:cxn>
              <a:cxn ang="0">
                <a:pos x="200" y="2"/>
              </a:cxn>
              <a:cxn ang="0">
                <a:pos x="218" y="20"/>
              </a:cxn>
              <a:cxn ang="0">
                <a:pos x="225" y="2"/>
              </a:cxn>
              <a:cxn ang="0">
                <a:pos x="274" y="2"/>
              </a:cxn>
              <a:cxn ang="0">
                <a:pos x="282" y="16"/>
              </a:cxn>
              <a:cxn ang="0">
                <a:pos x="313" y="320"/>
              </a:cxn>
            </a:cxnLst>
            <a:rect l="0" t="0" r="r" b="b"/>
            <a:pathLst>
              <a:path w="313" h="320">
                <a:moveTo>
                  <a:pt x="313" y="320"/>
                </a:moveTo>
                <a:lnTo>
                  <a:pt x="6" y="320"/>
                </a:lnTo>
                <a:lnTo>
                  <a:pt x="0" y="22"/>
                </a:lnTo>
                <a:lnTo>
                  <a:pt x="10" y="2"/>
                </a:lnTo>
                <a:lnTo>
                  <a:pt x="61" y="2"/>
                </a:lnTo>
                <a:lnTo>
                  <a:pt x="76" y="20"/>
                </a:lnTo>
                <a:lnTo>
                  <a:pt x="84" y="0"/>
                </a:lnTo>
                <a:lnTo>
                  <a:pt x="136" y="2"/>
                </a:lnTo>
                <a:lnTo>
                  <a:pt x="146" y="20"/>
                </a:lnTo>
                <a:lnTo>
                  <a:pt x="154" y="2"/>
                </a:lnTo>
                <a:lnTo>
                  <a:pt x="200" y="2"/>
                </a:lnTo>
                <a:lnTo>
                  <a:pt x="218" y="20"/>
                </a:lnTo>
                <a:lnTo>
                  <a:pt x="225" y="2"/>
                </a:lnTo>
                <a:lnTo>
                  <a:pt x="274" y="2"/>
                </a:lnTo>
                <a:lnTo>
                  <a:pt x="282" y="16"/>
                </a:lnTo>
                <a:lnTo>
                  <a:pt x="313" y="320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1371600" y="3481388"/>
            <a:ext cx="46038" cy="84137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39" y="13"/>
              </a:cxn>
              <a:cxn ang="0">
                <a:pos x="0" y="106"/>
              </a:cxn>
            </a:cxnLst>
            <a:rect l="0" t="0" r="r" b="b"/>
            <a:pathLst>
              <a:path w="56" h="106">
                <a:moveTo>
                  <a:pt x="56" y="0"/>
                </a:moveTo>
                <a:lnTo>
                  <a:pt x="39" y="13"/>
                </a:lnTo>
                <a:lnTo>
                  <a:pt x="0" y="106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1492250" y="3498850"/>
            <a:ext cx="57150" cy="41275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45" y="21"/>
              </a:cxn>
              <a:cxn ang="0">
                <a:pos x="21" y="37"/>
              </a:cxn>
              <a:cxn ang="0">
                <a:pos x="0" y="50"/>
              </a:cxn>
            </a:cxnLst>
            <a:rect l="0" t="0" r="r" b="b"/>
            <a:pathLst>
              <a:path w="72" h="50">
                <a:moveTo>
                  <a:pt x="72" y="0"/>
                </a:moveTo>
                <a:lnTo>
                  <a:pt x="45" y="21"/>
                </a:lnTo>
                <a:lnTo>
                  <a:pt x="21" y="37"/>
                </a:lnTo>
                <a:lnTo>
                  <a:pt x="0" y="50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1698625" y="3587750"/>
            <a:ext cx="39688" cy="146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123"/>
              </a:cxn>
              <a:cxn ang="0">
                <a:pos x="50" y="185"/>
              </a:cxn>
            </a:cxnLst>
            <a:rect l="0" t="0" r="r" b="b"/>
            <a:pathLst>
              <a:path w="50" h="185">
                <a:moveTo>
                  <a:pt x="0" y="0"/>
                </a:moveTo>
                <a:lnTo>
                  <a:pt x="45" y="123"/>
                </a:lnTo>
                <a:lnTo>
                  <a:pt x="50" y="185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827213" y="3497263"/>
            <a:ext cx="30162" cy="71437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1912938" y="3546475"/>
            <a:ext cx="17462" cy="36513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1319213" y="3311525"/>
            <a:ext cx="50800" cy="53975"/>
          </a:xfrm>
          <a:custGeom>
            <a:avLst/>
            <a:gdLst/>
            <a:ahLst/>
            <a:cxnLst>
              <a:cxn ang="0">
                <a:pos x="62" y="68"/>
              </a:cxn>
              <a:cxn ang="0">
                <a:pos x="64" y="18"/>
              </a:cxn>
              <a:cxn ang="0">
                <a:pos x="52" y="0"/>
              </a:cxn>
              <a:cxn ang="0">
                <a:pos x="6" y="0"/>
              </a:cxn>
              <a:cxn ang="0">
                <a:pos x="0" y="68"/>
              </a:cxn>
              <a:cxn ang="0">
                <a:pos x="62" y="68"/>
              </a:cxn>
              <a:cxn ang="0">
                <a:pos x="62" y="68"/>
              </a:cxn>
            </a:cxnLst>
            <a:rect l="0" t="0" r="r" b="b"/>
            <a:pathLst>
              <a:path w="64" h="68">
                <a:moveTo>
                  <a:pt x="62" y="68"/>
                </a:moveTo>
                <a:lnTo>
                  <a:pt x="64" y="18"/>
                </a:lnTo>
                <a:lnTo>
                  <a:pt x="52" y="0"/>
                </a:lnTo>
                <a:lnTo>
                  <a:pt x="6" y="0"/>
                </a:lnTo>
                <a:lnTo>
                  <a:pt x="0" y="68"/>
                </a:lnTo>
                <a:lnTo>
                  <a:pt x="62" y="68"/>
                </a:lnTo>
                <a:lnTo>
                  <a:pt x="62" y="68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1419225" y="3311525"/>
            <a:ext cx="196850" cy="52388"/>
          </a:xfrm>
          <a:custGeom>
            <a:avLst/>
            <a:gdLst/>
            <a:ahLst/>
            <a:cxnLst>
              <a:cxn ang="0">
                <a:pos x="184" y="16"/>
              </a:cxn>
              <a:cxn ang="0">
                <a:pos x="169" y="0"/>
              </a:cxn>
              <a:cxn ang="0">
                <a:pos x="132" y="0"/>
              </a:cxn>
              <a:cxn ang="0">
                <a:pos x="128" y="16"/>
              </a:cxn>
              <a:cxn ang="0">
                <a:pos x="113" y="0"/>
              </a:cxn>
              <a:cxn ang="0">
                <a:pos x="70" y="0"/>
              </a:cxn>
              <a:cxn ang="0">
                <a:pos x="62" y="18"/>
              </a:cxn>
              <a:cxn ang="0">
                <a:pos x="45" y="0"/>
              </a:cxn>
              <a:cxn ang="0">
                <a:pos x="14" y="0"/>
              </a:cxn>
              <a:cxn ang="0">
                <a:pos x="4" y="16"/>
              </a:cxn>
              <a:cxn ang="0">
                <a:pos x="0" y="66"/>
              </a:cxn>
              <a:cxn ang="0">
                <a:pos x="248" y="66"/>
              </a:cxn>
              <a:cxn ang="0">
                <a:pos x="248" y="14"/>
              </a:cxn>
              <a:cxn ang="0">
                <a:pos x="235" y="0"/>
              </a:cxn>
              <a:cxn ang="0">
                <a:pos x="190" y="0"/>
              </a:cxn>
              <a:cxn ang="0">
                <a:pos x="184" y="14"/>
              </a:cxn>
              <a:cxn ang="0">
                <a:pos x="184" y="16"/>
              </a:cxn>
            </a:cxnLst>
            <a:rect l="0" t="0" r="r" b="b"/>
            <a:pathLst>
              <a:path w="248" h="66">
                <a:moveTo>
                  <a:pt x="184" y="16"/>
                </a:moveTo>
                <a:lnTo>
                  <a:pt x="169" y="0"/>
                </a:lnTo>
                <a:lnTo>
                  <a:pt x="132" y="0"/>
                </a:lnTo>
                <a:lnTo>
                  <a:pt x="128" y="16"/>
                </a:lnTo>
                <a:lnTo>
                  <a:pt x="113" y="0"/>
                </a:lnTo>
                <a:lnTo>
                  <a:pt x="70" y="0"/>
                </a:lnTo>
                <a:lnTo>
                  <a:pt x="62" y="18"/>
                </a:lnTo>
                <a:lnTo>
                  <a:pt x="45" y="0"/>
                </a:lnTo>
                <a:lnTo>
                  <a:pt x="14" y="0"/>
                </a:lnTo>
                <a:lnTo>
                  <a:pt x="4" y="16"/>
                </a:lnTo>
                <a:lnTo>
                  <a:pt x="0" y="66"/>
                </a:lnTo>
                <a:lnTo>
                  <a:pt x="248" y="66"/>
                </a:lnTo>
                <a:lnTo>
                  <a:pt x="248" y="14"/>
                </a:lnTo>
                <a:lnTo>
                  <a:pt x="235" y="0"/>
                </a:lnTo>
                <a:lnTo>
                  <a:pt x="190" y="0"/>
                </a:lnTo>
                <a:lnTo>
                  <a:pt x="184" y="14"/>
                </a:lnTo>
                <a:lnTo>
                  <a:pt x="184" y="16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1644650" y="3309938"/>
            <a:ext cx="200025" cy="55562"/>
          </a:xfrm>
          <a:custGeom>
            <a:avLst/>
            <a:gdLst/>
            <a:ahLst/>
            <a:cxnLst>
              <a:cxn ang="0">
                <a:pos x="252" y="70"/>
              </a:cxn>
              <a:cxn ang="0">
                <a:pos x="252" y="16"/>
              </a:cxn>
              <a:cxn ang="0">
                <a:pos x="243" y="0"/>
              </a:cxn>
              <a:cxn ang="0">
                <a:pos x="200" y="0"/>
              </a:cxn>
              <a:cxn ang="0">
                <a:pos x="192" y="18"/>
              </a:cxn>
              <a:cxn ang="0">
                <a:pos x="179" y="0"/>
              </a:cxn>
              <a:cxn ang="0">
                <a:pos x="132" y="0"/>
              </a:cxn>
              <a:cxn ang="0">
                <a:pos x="128" y="18"/>
              </a:cxn>
              <a:cxn ang="0">
                <a:pos x="115" y="0"/>
              </a:cxn>
              <a:cxn ang="0">
                <a:pos x="72" y="0"/>
              </a:cxn>
              <a:cxn ang="0">
                <a:pos x="68" y="18"/>
              </a:cxn>
              <a:cxn ang="0">
                <a:pos x="49" y="0"/>
              </a:cxn>
              <a:cxn ang="0">
                <a:pos x="8" y="0"/>
              </a:cxn>
              <a:cxn ang="0">
                <a:pos x="0" y="16"/>
              </a:cxn>
              <a:cxn ang="0">
                <a:pos x="0" y="70"/>
              </a:cxn>
              <a:cxn ang="0">
                <a:pos x="252" y="70"/>
              </a:cxn>
              <a:cxn ang="0">
                <a:pos x="252" y="70"/>
              </a:cxn>
            </a:cxnLst>
            <a:rect l="0" t="0" r="r" b="b"/>
            <a:pathLst>
              <a:path w="252" h="70">
                <a:moveTo>
                  <a:pt x="252" y="70"/>
                </a:moveTo>
                <a:lnTo>
                  <a:pt x="252" y="16"/>
                </a:lnTo>
                <a:lnTo>
                  <a:pt x="243" y="0"/>
                </a:lnTo>
                <a:lnTo>
                  <a:pt x="200" y="0"/>
                </a:lnTo>
                <a:lnTo>
                  <a:pt x="192" y="18"/>
                </a:lnTo>
                <a:lnTo>
                  <a:pt x="179" y="0"/>
                </a:lnTo>
                <a:lnTo>
                  <a:pt x="132" y="0"/>
                </a:lnTo>
                <a:lnTo>
                  <a:pt x="128" y="18"/>
                </a:lnTo>
                <a:lnTo>
                  <a:pt x="115" y="0"/>
                </a:lnTo>
                <a:lnTo>
                  <a:pt x="72" y="0"/>
                </a:lnTo>
                <a:lnTo>
                  <a:pt x="68" y="18"/>
                </a:lnTo>
                <a:lnTo>
                  <a:pt x="49" y="0"/>
                </a:lnTo>
                <a:lnTo>
                  <a:pt x="8" y="0"/>
                </a:lnTo>
                <a:lnTo>
                  <a:pt x="0" y="16"/>
                </a:lnTo>
                <a:lnTo>
                  <a:pt x="0" y="70"/>
                </a:lnTo>
                <a:lnTo>
                  <a:pt x="252" y="70"/>
                </a:lnTo>
                <a:lnTo>
                  <a:pt x="252" y="70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1870075" y="3309938"/>
            <a:ext cx="206375" cy="55562"/>
          </a:xfrm>
          <a:custGeom>
            <a:avLst/>
            <a:gdLst/>
            <a:ahLst/>
            <a:cxnLst>
              <a:cxn ang="0">
                <a:pos x="210" y="70"/>
              </a:cxn>
              <a:cxn ang="0">
                <a:pos x="2" y="70"/>
              </a:cxn>
              <a:cxn ang="0">
                <a:pos x="0" y="22"/>
              </a:cxn>
              <a:cxn ang="0">
                <a:pos x="12" y="0"/>
              </a:cxn>
              <a:cxn ang="0">
                <a:pos x="55" y="0"/>
              </a:cxn>
              <a:cxn ang="0">
                <a:pos x="70" y="18"/>
              </a:cxn>
              <a:cxn ang="0">
                <a:pos x="74" y="0"/>
              </a:cxn>
              <a:cxn ang="0">
                <a:pos x="115" y="0"/>
              </a:cxn>
              <a:cxn ang="0">
                <a:pos x="134" y="18"/>
              </a:cxn>
              <a:cxn ang="0">
                <a:pos x="140" y="0"/>
              </a:cxn>
              <a:cxn ang="0">
                <a:pos x="183" y="0"/>
              </a:cxn>
              <a:cxn ang="0">
                <a:pos x="200" y="18"/>
              </a:cxn>
              <a:cxn ang="0">
                <a:pos x="208" y="0"/>
              </a:cxn>
              <a:cxn ang="0">
                <a:pos x="251" y="0"/>
              </a:cxn>
              <a:cxn ang="0">
                <a:pos x="260" y="22"/>
              </a:cxn>
              <a:cxn ang="0">
                <a:pos x="260" y="70"/>
              </a:cxn>
              <a:cxn ang="0">
                <a:pos x="210" y="70"/>
              </a:cxn>
              <a:cxn ang="0">
                <a:pos x="210" y="70"/>
              </a:cxn>
            </a:cxnLst>
            <a:rect l="0" t="0" r="r" b="b"/>
            <a:pathLst>
              <a:path w="260" h="70">
                <a:moveTo>
                  <a:pt x="210" y="70"/>
                </a:moveTo>
                <a:lnTo>
                  <a:pt x="2" y="70"/>
                </a:lnTo>
                <a:lnTo>
                  <a:pt x="0" y="22"/>
                </a:lnTo>
                <a:lnTo>
                  <a:pt x="12" y="0"/>
                </a:lnTo>
                <a:lnTo>
                  <a:pt x="55" y="0"/>
                </a:lnTo>
                <a:lnTo>
                  <a:pt x="70" y="18"/>
                </a:lnTo>
                <a:lnTo>
                  <a:pt x="74" y="0"/>
                </a:lnTo>
                <a:lnTo>
                  <a:pt x="115" y="0"/>
                </a:lnTo>
                <a:lnTo>
                  <a:pt x="134" y="18"/>
                </a:lnTo>
                <a:lnTo>
                  <a:pt x="140" y="0"/>
                </a:lnTo>
                <a:lnTo>
                  <a:pt x="183" y="0"/>
                </a:lnTo>
                <a:lnTo>
                  <a:pt x="200" y="18"/>
                </a:lnTo>
                <a:lnTo>
                  <a:pt x="208" y="0"/>
                </a:lnTo>
                <a:lnTo>
                  <a:pt x="251" y="0"/>
                </a:lnTo>
                <a:lnTo>
                  <a:pt x="260" y="22"/>
                </a:lnTo>
                <a:lnTo>
                  <a:pt x="260" y="70"/>
                </a:lnTo>
                <a:lnTo>
                  <a:pt x="210" y="70"/>
                </a:lnTo>
                <a:lnTo>
                  <a:pt x="210" y="70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2109788" y="3308350"/>
            <a:ext cx="163512" cy="55563"/>
          </a:xfrm>
          <a:custGeom>
            <a:avLst/>
            <a:gdLst/>
            <a:ahLst/>
            <a:cxnLst>
              <a:cxn ang="0">
                <a:pos x="159" y="70"/>
              </a:cxn>
              <a:cxn ang="0">
                <a:pos x="0" y="70"/>
              </a:cxn>
              <a:cxn ang="0">
                <a:pos x="0" y="14"/>
              </a:cxn>
              <a:cxn ang="0">
                <a:pos x="6" y="2"/>
              </a:cxn>
              <a:cxn ang="0">
                <a:pos x="50" y="2"/>
              </a:cxn>
              <a:cxn ang="0">
                <a:pos x="64" y="20"/>
              </a:cxn>
              <a:cxn ang="0">
                <a:pos x="66" y="0"/>
              </a:cxn>
              <a:cxn ang="0">
                <a:pos x="120" y="0"/>
              </a:cxn>
              <a:cxn ang="0">
                <a:pos x="134" y="18"/>
              </a:cxn>
              <a:cxn ang="0">
                <a:pos x="142" y="2"/>
              </a:cxn>
              <a:cxn ang="0">
                <a:pos x="188" y="2"/>
              </a:cxn>
              <a:cxn ang="0">
                <a:pos x="202" y="20"/>
              </a:cxn>
              <a:cxn ang="0">
                <a:pos x="206" y="70"/>
              </a:cxn>
              <a:cxn ang="0">
                <a:pos x="159" y="70"/>
              </a:cxn>
              <a:cxn ang="0">
                <a:pos x="159" y="70"/>
              </a:cxn>
            </a:cxnLst>
            <a:rect l="0" t="0" r="r" b="b"/>
            <a:pathLst>
              <a:path w="206" h="70">
                <a:moveTo>
                  <a:pt x="159" y="70"/>
                </a:moveTo>
                <a:lnTo>
                  <a:pt x="0" y="70"/>
                </a:lnTo>
                <a:lnTo>
                  <a:pt x="0" y="14"/>
                </a:lnTo>
                <a:lnTo>
                  <a:pt x="6" y="2"/>
                </a:lnTo>
                <a:lnTo>
                  <a:pt x="50" y="2"/>
                </a:lnTo>
                <a:lnTo>
                  <a:pt x="64" y="20"/>
                </a:lnTo>
                <a:lnTo>
                  <a:pt x="66" y="0"/>
                </a:lnTo>
                <a:lnTo>
                  <a:pt x="120" y="0"/>
                </a:lnTo>
                <a:lnTo>
                  <a:pt x="134" y="18"/>
                </a:lnTo>
                <a:lnTo>
                  <a:pt x="142" y="2"/>
                </a:lnTo>
                <a:lnTo>
                  <a:pt x="188" y="2"/>
                </a:lnTo>
                <a:lnTo>
                  <a:pt x="202" y="20"/>
                </a:lnTo>
                <a:lnTo>
                  <a:pt x="206" y="70"/>
                </a:lnTo>
                <a:lnTo>
                  <a:pt x="159" y="70"/>
                </a:lnTo>
                <a:lnTo>
                  <a:pt x="159" y="70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2295525" y="3308350"/>
            <a:ext cx="219075" cy="55563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180" y="0"/>
              </a:cxn>
              <a:cxn ang="0">
                <a:pos x="180" y="0"/>
              </a:cxn>
              <a:cxn ang="0">
                <a:pos x="267" y="0"/>
              </a:cxn>
              <a:cxn ang="0">
                <a:pos x="275" y="70"/>
              </a:cxn>
              <a:cxn ang="0">
                <a:pos x="186" y="70"/>
              </a:cxn>
              <a:cxn ang="0">
                <a:pos x="186" y="70"/>
              </a:cxn>
              <a:cxn ang="0">
                <a:pos x="91" y="70"/>
              </a:cxn>
              <a:cxn ang="0">
                <a:pos x="0" y="70"/>
              </a:cxn>
              <a:cxn ang="0">
                <a:pos x="0" y="0"/>
              </a:cxn>
              <a:cxn ang="0">
                <a:pos x="87" y="0"/>
              </a:cxn>
              <a:cxn ang="0">
                <a:pos x="87" y="0"/>
              </a:cxn>
            </a:cxnLst>
            <a:rect l="0" t="0" r="r" b="b"/>
            <a:pathLst>
              <a:path w="275" h="70">
                <a:moveTo>
                  <a:pt x="87" y="0"/>
                </a:moveTo>
                <a:lnTo>
                  <a:pt x="180" y="0"/>
                </a:lnTo>
                <a:lnTo>
                  <a:pt x="180" y="0"/>
                </a:lnTo>
                <a:lnTo>
                  <a:pt x="267" y="0"/>
                </a:lnTo>
                <a:lnTo>
                  <a:pt x="275" y="70"/>
                </a:lnTo>
                <a:lnTo>
                  <a:pt x="186" y="70"/>
                </a:lnTo>
                <a:lnTo>
                  <a:pt x="186" y="70"/>
                </a:lnTo>
                <a:lnTo>
                  <a:pt x="91" y="70"/>
                </a:lnTo>
                <a:lnTo>
                  <a:pt x="0" y="70"/>
                </a:lnTo>
                <a:lnTo>
                  <a:pt x="0" y="0"/>
                </a:lnTo>
                <a:lnTo>
                  <a:pt x="87" y="0"/>
                </a:lnTo>
                <a:lnTo>
                  <a:pt x="87" y="0"/>
                </a:lnTo>
              </a:path>
            </a:pathLst>
          </a:custGeom>
          <a:noFill/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H="1" flipV="1">
            <a:off x="2365375" y="3309938"/>
            <a:ext cx="3175" cy="53975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H="1" flipV="1">
            <a:off x="2438400" y="3309938"/>
            <a:ext cx="4763" cy="53975"/>
          </a:xfrm>
          <a:prstGeom prst="line">
            <a:avLst/>
          </a:prstGeom>
          <a:noFill/>
          <a:ln w="158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1476375" y="2286000"/>
            <a:ext cx="900113" cy="701675"/>
          </a:xfrm>
          <a:custGeom>
            <a:avLst/>
            <a:gdLst/>
            <a:ahLst/>
            <a:cxnLst>
              <a:cxn ang="0">
                <a:pos x="19" y="882"/>
              </a:cxn>
              <a:cxn ang="0">
                <a:pos x="11" y="878"/>
              </a:cxn>
              <a:cxn ang="0">
                <a:pos x="4" y="872"/>
              </a:cxn>
              <a:cxn ang="0">
                <a:pos x="2" y="863"/>
              </a:cxn>
              <a:cxn ang="0">
                <a:pos x="0" y="855"/>
              </a:cxn>
              <a:cxn ang="0">
                <a:pos x="0" y="27"/>
              </a:cxn>
              <a:cxn ang="0">
                <a:pos x="4" y="17"/>
              </a:cxn>
              <a:cxn ang="0">
                <a:pos x="8" y="12"/>
              </a:cxn>
              <a:cxn ang="0">
                <a:pos x="15" y="6"/>
              </a:cxn>
              <a:cxn ang="0">
                <a:pos x="25" y="0"/>
              </a:cxn>
              <a:cxn ang="0">
                <a:pos x="1119" y="0"/>
              </a:cxn>
              <a:cxn ang="0">
                <a:pos x="1125" y="4"/>
              </a:cxn>
              <a:cxn ang="0">
                <a:pos x="1129" y="8"/>
              </a:cxn>
              <a:cxn ang="0">
                <a:pos x="1132" y="15"/>
              </a:cxn>
              <a:cxn ang="0">
                <a:pos x="1132" y="21"/>
              </a:cxn>
              <a:cxn ang="0">
                <a:pos x="1132" y="849"/>
              </a:cxn>
              <a:cxn ang="0">
                <a:pos x="1129" y="861"/>
              </a:cxn>
              <a:cxn ang="0">
                <a:pos x="1121" y="871"/>
              </a:cxn>
              <a:cxn ang="0">
                <a:pos x="1109" y="878"/>
              </a:cxn>
              <a:cxn ang="0">
                <a:pos x="1094" y="882"/>
              </a:cxn>
              <a:cxn ang="0">
                <a:pos x="19" y="882"/>
              </a:cxn>
            </a:cxnLst>
            <a:rect l="0" t="0" r="r" b="b"/>
            <a:pathLst>
              <a:path w="1132" h="882">
                <a:moveTo>
                  <a:pt x="19" y="882"/>
                </a:moveTo>
                <a:lnTo>
                  <a:pt x="11" y="878"/>
                </a:lnTo>
                <a:lnTo>
                  <a:pt x="4" y="872"/>
                </a:lnTo>
                <a:lnTo>
                  <a:pt x="2" y="863"/>
                </a:lnTo>
                <a:lnTo>
                  <a:pt x="0" y="855"/>
                </a:lnTo>
                <a:lnTo>
                  <a:pt x="0" y="27"/>
                </a:lnTo>
                <a:lnTo>
                  <a:pt x="4" y="17"/>
                </a:lnTo>
                <a:lnTo>
                  <a:pt x="8" y="12"/>
                </a:lnTo>
                <a:lnTo>
                  <a:pt x="15" y="6"/>
                </a:lnTo>
                <a:lnTo>
                  <a:pt x="25" y="0"/>
                </a:lnTo>
                <a:lnTo>
                  <a:pt x="1119" y="0"/>
                </a:lnTo>
                <a:lnTo>
                  <a:pt x="1125" y="4"/>
                </a:lnTo>
                <a:lnTo>
                  <a:pt x="1129" y="8"/>
                </a:lnTo>
                <a:lnTo>
                  <a:pt x="1132" y="15"/>
                </a:lnTo>
                <a:lnTo>
                  <a:pt x="1132" y="21"/>
                </a:lnTo>
                <a:lnTo>
                  <a:pt x="1132" y="849"/>
                </a:lnTo>
                <a:lnTo>
                  <a:pt x="1129" y="861"/>
                </a:lnTo>
                <a:lnTo>
                  <a:pt x="1121" y="871"/>
                </a:lnTo>
                <a:lnTo>
                  <a:pt x="1109" y="878"/>
                </a:lnTo>
                <a:lnTo>
                  <a:pt x="1094" y="882"/>
                </a:lnTo>
                <a:lnTo>
                  <a:pt x="19" y="882"/>
                </a:lnTo>
                <a:close/>
              </a:path>
            </a:pathLst>
          </a:custGeom>
          <a:solidFill>
            <a:schemeClr val="tx1"/>
          </a:solidFill>
          <a:ln w="15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552575" y="24225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effectLst/>
              </a:rPr>
              <a:t>ASPX</a:t>
            </a: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2667000" y="28956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" name="AutoShape 44"/>
          <p:cNvSpPr>
            <a:spLocks noChangeArrowheads="1"/>
          </p:cNvSpPr>
          <p:nvPr/>
        </p:nvSpPr>
        <p:spPr bwMode="auto">
          <a:xfrm>
            <a:off x="7162800" y="4648200"/>
            <a:ext cx="1447800" cy="1066800"/>
          </a:xfrm>
          <a:prstGeom prst="flowChartPunchedTap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2"/>
                </a:solidFill>
                <a:effectLst/>
              </a:rPr>
              <a:t>.ASPX</a:t>
            </a: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7467600" y="4038600"/>
            <a:ext cx="304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48" name="Picture 47" descr="NET-logo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1" y="1"/>
            <a:ext cx="990599" cy="10460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  <p:bldP spid="45" grpId="0" animBg="1"/>
      <p:bldP spid="46" grpId="0" animBg="1" autoUpdateAnimBg="0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0249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1663700" cy="1928813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19400" y="2590800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162800" y="4648200"/>
            <a:ext cx="1447800" cy="1066800"/>
          </a:xfrm>
          <a:prstGeom prst="flowChartPunchedTap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2"/>
                </a:solidFill>
                <a:effectLst/>
              </a:rPr>
              <a:t>.ASPX</a:t>
            </a:r>
          </a:p>
        </p:txBody>
      </p:sp>
      <p:sp>
        <p:nvSpPr>
          <p:cNvPr id="214" name="Line 212"/>
          <p:cNvSpPr>
            <a:spLocks noChangeShapeType="1"/>
          </p:cNvSpPr>
          <p:nvPr/>
        </p:nvSpPr>
        <p:spPr bwMode="auto">
          <a:xfrm>
            <a:off x="7467600" y="4038600"/>
            <a:ext cx="152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" name="AutoShape 213"/>
          <p:cNvSpPr>
            <a:spLocks noChangeArrowheads="1"/>
          </p:cNvSpPr>
          <p:nvPr/>
        </p:nvSpPr>
        <p:spPr bwMode="auto">
          <a:xfrm>
            <a:off x="4495800" y="4648200"/>
            <a:ext cx="1447800" cy="1066800"/>
          </a:xfrm>
          <a:prstGeom prst="flowChartPunchedTap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  <a:effectLst/>
              </a:rPr>
              <a:t>Compiled</a:t>
            </a:r>
          </a:p>
        </p:txBody>
      </p:sp>
      <p:sp>
        <p:nvSpPr>
          <p:cNvPr id="216" name="Line 214"/>
          <p:cNvSpPr>
            <a:spLocks noChangeShapeType="1"/>
          </p:cNvSpPr>
          <p:nvPr/>
        </p:nvSpPr>
        <p:spPr bwMode="auto">
          <a:xfrm flipH="1">
            <a:off x="6248400" y="5181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7" name="Line 215"/>
          <p:cNvSpPr>
            <a:spLocks noChangeShapeType="1"/>
          </p:cNvSpPr>
          <p:nvPr/>
        </p:nvSpPr>
        <p:spPr bwMode="auto">
          <a:xfrm flipV="1">
            <a:off x="5638800" y="35052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8" name="Line 216"/>
          <p:cNvSpPr>
            <a:spLocks noChangeShapeType="1"/>
          </p:cNvSpPr>
          <p:nvPr/>
        </p:nvSpPr>
        <p:spPr bwMode="auto">
          <a:xfrm flipH="1" flipV="1">
            <a:off x="2819400" y="3124200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0" name="Rectangle 2"/>
          <p:cNvSpPr txBox="1">
            <a:spLocks noChangeArrowheads="1"/>
          </p:cNvSpPr>
          <p:nvPr/>
        </p:nvSpPr>
        <p:spPr>
          <a:xfrm>
            <a:off x="1371600" y="228600"/>
            <a:ext cx="7543800" cy="1244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ASP.NET </a:t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Architecture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22312" y="2133600"/>
            <a:ext cx="1868488" cy="1603375"/>
            <a:chOff x="336" y="1005"/>
            <a:chExt cx="1177" cy="1010"/>
          </a:xfrm>
        </p:grpSpPr>
        <p:sp>
          <p:nvSpPr>
            <p:cNvPr id="221" name="Freeform 7"/>
            <p:cNvSpPr>
              <a:spLocks/>
            </p:cNvSpPr>
            <p:nvPr/>
          </p:nvSpPr>
          <p:spPr bwMode="auto">
            <a:xfrm>
              <a:off x="336" y="1005"/>
              <a:ext cx="1040" cy="890"/>
            </a:xfrm>
            <a:custGeom>
              <a:avLst/>
              <a:gdLst/>
              <a:ahLst/>
              <a:cxnLst>
                <a:cxn ang="0">
                  <a:pos x="826" y="1378"/>
                </a:cxn>
                <a:cxn ang="0">
                  <a:pos x="975" y="1345"/>
                </a:cxn>
                <a:cxn ang="0">
                  <a:pos x="1090" y="1318"/>
                </a:cxn>
                <a:cxn ang="0">
                  <a:pos x="857" y="1297"/>
                </a:cxn>
                <a:cxn ang="0">
                  <a:pos x="857" y="1278"/>
                </a:cxn>
                <a:cxn ang="0">
                  <a:pos x="809" y="1272"/>
                </a:cxn>
                <a:cxn ang="0">
                  <a:pos x="807" y="1223"/>
                </a:cxn>
                <a:cxn ang="0">
                  <a:pos x="772" y="1173"/>
                </a:cxn>
                <a:cxn ang="0">
                  <a:pos x="597" y="1161"/>
                </a:cxn>
                <a:cxn ang="0">
                  <a:pos x="589" y="1159"/>
                </a:cxn>
                <a:cxn ang="0">
                  <a:pos x="588" y="1157"/>
                </a:cxn>
                <a:cxn ang="0">
                  <a:pos x="584" y="1154"/>
                </a:cxn>
                <a:cxn ang="0">
                  <a:pos x="634" y="89"/>
                </a:cxn>
                <a:cxn ang="0">
                  <a:pos x="636" y="78"/>
                </a:cxn>
                <a:cxn ang="0">
                  <a:pos x="642" y="70"/>
                </a:cxn>
                <a:cxn ang="0">
                  <a:pos x="650" y="66"/>
                </a:cxn>
                <a:cxn ang="0">
                  <a:pos x="655" y="64"/>
                </a:cxn>
                <a:cxn ang="0">
                  <a:pos x="665" y="62"/>
                </a:cxn>
                <a:cxn ang="0">
                  <a:pos x="1792" y="33"/>
                </a:cxn>
                <a:cxn ang="0">
                  <a:pos x="2009" y="60"/>
                </a:cxn>
                <a:cxn ang="0">
                  <a:pos x="2048" y="83"/>
                </a:cxn>
                <a:cxn ang="0">
                  <a:pos x="2081" y="66"/>
                </a:cxn>
                <a:cxn ang="0">
                  <a:pos x="2017" y="27"/>
                </a:cxn>
                <a:cxn ang="0">
                  <a:pos x="1803" y="0"/>
                </a:cxn>
                <a:cxn ang="0">
                  <a:pos x="603" y="31"/>
                </a:cxn>
                <a:cxn ang="0">
                  <a:pos x="553" y="1194"/>
                </a:cxn>
                <a:cxn ang="0">
                  <a:pos x="764" y="1206"/>
                </a:cxn>
                <a:cxn ang="0">
                  <a:pos x="779" y="1229"/>
                </a:cxn>
                <a:cxn ang="0">
                  <a:pos x="779" y="1295"/>
                </a:cxn>
                <a:cxn ang="0">
                  <a:pos x="838" y="1299"/>
                </a:cxn>
                <a:cxn ang="0">
                  <a:pos x="840" y="1318"/>
                </a:cxn>
                <a:cxn ang="0">
                  <a:pos x="948" y="1326"/>
                </a:cxn>
                <a:cxn ang="0">
                  <a:pos x="560" y="1413"/>
                </a:cxn>
                <a:cxn ang="0">
                  <a:pos x="558" y="1564"/>
                </a:cxn>
                <a:cxn ang="0">
                  <a:pos x="396" y="1545"/>
                </a:cxn>
                <a:cxn ang="0">
                  <a:pos x="279" y="1584"/>
                </a:cxn>
                <a:cxn ang="0">
                  <a:pos x="250" y="1601"/>
                </a:cxn>
                <a:cxn ang="0">
                  <a:pos x="223" y="1617"/>
                </a:cxn>
                <a:cxn ang="0">
                  <a:pos x="182" y="1638"/>
                </a:cxn>
                <a:cxn ang="0">
                  <a:pos x="151" y="1650"/>
                </a:cxn>
                <a:cxn ang="0">
                  <a:pos x="111" y="1663"/>
                </a:cxn>
                <a:cxn ang="0">
                  <a:pos x="64" y="1675"/>
                </a:cxn>
                <a:cxn ang="0">
                  <a:pos x="29" y="1681"/>
                </a:cxn>
                <a:cxn ang="0">
                  <a:pos x="4" y="1689"/>
                </a:cxn>
                <a:cxn ang="0">
                  <a:pos x="0" y="1780"/>
                </a:cxn>
                <a:cxn ang="0">
                  <a:pos x="29" y="1754"/>
                </a:cxn>
                <a:cxn ang="0">
                  <a:pos x="29" y="1706"/>
                </a:cxn>
                <a:cxn ang="0">
                  <a:pos x="101" y="1689"/>
                </a:cxn>
                <a:cxn ang="0">
                  <a:pos x="120" y="1685"/>
                </a:cxn>
                <a:cxn ang="0">
                  <a:pos x="142" y="1677"/>
                </a:cxn>
                <a:cxn ang="0">
                  <a:pos x="211" y="1648"/>
                </a:cxn>
                <a:cxn ang="0">
                  <a:pos x="258" y="1623"/>
                </a:cxn>
                <a:cxn ang="0">
                  <a:pos x="295" y="1601"/>
                </a:cxn>
                <a:cxn ang="0">
                  <a:pos x="318" y="1592"/>
                </a:cxn>
                <a:cxn ang="0">
                  <a:pos x="396" y="1566"/>
                </a:cxn>
                <a:cxn ang="0">
                  <a:pos x="584" y="1592"/>
                </a:cxn>
                <a:cxn ang="0">
                  <a:pos x="586" y="1435"/>
                </a:cxn>
                <a:cxn ang="0">
                  <a:pos x="826" y="1378"/>
                </a:cxn>
              </a:cxnLst>
              <a:rect l="0" t="0" r="r" b="b"/>
              <a:pathLst>
                <a:path w="2081" h="1780">
                  <a:moveTo>
                    <a:pt x="826" y="1378"/>
                  </a:moveTo>
                  <a:lnTo>
                    <a:pt x="975" y="1345"/>
                  </a:lnTo>
                  <a:lnTo>
                    <a:pt x="1090" y="1318"/>
                  </a:lnTo>
                  <a:lnTo>
                    <a:pt x="857" y="1297"/>
                  </a:lnTo>
                  <a:lnTo>
                    <a:pt x="857" y="1278"/>
                  </a:lnTo>
                  <a:lnTo>
                    <a:pt x="809" y="1272"/>
                  </a:lnTo>
                  <a:lnTo>
                    <a:pt x="807" y="1223"/>
                  </a:lnTo>
                  <a:lnTo>
                    <a:pt x="772" y="1173"/>
                  </a:lnTo>
                  <a:lnTo>
                    <a:pt x="597" y="1161"/>
                  </a:lnTo>
                  <a:lnTo>
                    <a:pt x="589" y="1159"/>
                  </a:lnTo>
                  <a:lnTo>
                    <a:pt x="588" y="1157"/>
                  </a:lnTo>
                  <a:lnTo>
                    <a:pt x="584" y="1154"/>
                  </a:lnTo>
                  <a:lnTo>
                    <a:pt x="634" y="89"/>
                  </a:lnTo>
                  <a:lnTo>
                    <a:pt x="636" y="78"/>
                  </a:lnTo>
                  <a:lnTo>
                    <a:pt x="642" y="70"/>
                  </a:lnTo>
                  <a:lnTo>
                    <a:pt x="650" y="66"/>
                  </a:lnTo>
                  <a:lnTo>
                    <a:pt x="655" y="64"/>
                  </a:lnTo>
                  <a:lnTo>
                    <a:pt x="665" y="62"/>
                  </a:lnTo>
                  <a:lnTo>
                    <a:pt x="1792" y="33"/>
                  </a:lnTo>
                  <a:lnTo>
                    <a:pt x="2009" y="60"/>
                  </a:lnTo>
                  <a:lnTo>
                    <a:pt x="2048" y="83"/>
                  </a:lnTo>
                  <a:lnTo>
                    <a:pt x="2081" y="66"/>
                  </a:lnTo>
                  <a:lnTo>
                    <a:pt x="2017" y="27"/>
                  </a:lnTo>
                  <a:lnTo>
                    <a:pt x="1803" y="0"/>
                  </a:lnTo>
                  <a:lnTo>
                    <a:pt x="603" y="31"/>
                  </a:lnTo>
                  <a:lnTo>
                    <a:pt x="553" y="1194"/>
                  </a:lnTo>
                  <a:lnTo>
                    <a:pt x="764" y="1206"/>
                  </a:lnTo>
                  <a:lnTo>
                    <a:pt x="779" y="1229"/>
                  </a:lnTo>
                  <a:lnTo>
                    <a:pt x="779" y="1295"/>
                  </a:lnTo>
                  <a:lnTo>
                    <a:pt x="838" y="1299"/>
                  </a:lnTo>
                  <a:lnTo>
                    <a:pt x="840" y="1318"/>
                  </a:lnTo>
                  <a:lnTo>
                    <a:pt x="948" y="1326"/>
                  </a:lnTo>
                  <a:lnTo>
                    <a:pt x="560" y="1413"/>
                  </a:lnTo>
                  <a:lnTo>
                    <a:pt x="558" y="1564"/>
                  </a:lnTo>
                  <a:lnTo>
                    <a:pt x="396" y="1545"/>
                  </a:lnTo>
                  <a:lnTo>
                    <a:pt x="279" y="1584"/>
                  </a:lnTo>
                  <a:lnTo>
                    <a:pt x="250" y="1601"/>
                  </a:lnTo>
                  <a:lnTo>
                    <a:pt x="223" y="1617"/>
                  </a:lnTo>
                  <a:lnTo>
                    <a:pt x="182" y="1638"/>
                  </a:lnTo>
                  <a:lnTo>
                    <a:pt x="151" y="1650"/>
                  </a:lnTo>
                  <a:lnTo>
                    <a:pt x="111" y="1663"/>
                  </a:lnTo>
                  <a:lnTo>
                    <a:pt x="64" y="1675"/>
                  </a:lnTo>
                  <a:lnTo>
                    <a:pt x="29" y="1681"/>
                  </a:lnTo>
                  <a:lnTo>
                    <a:pt x="4" y="1689"/>
                  </a:lnTo>
                  <a:lnTo>
                    <a:pt x="0" y="1780"/>
                  </a:lnTo>
                  <a:lnTo>
                    <a:pt x="29" y="1754"/>
                  </a:lnTo>
                  <a:lnTo>
                    <a:pt x="29" y="1706"/>
                  </a:lnTo>
                  <a:lnTo>
                    <a:pt x="101" y="1689"/>
                  </a:lnTo>
                  <a:lnTo>
                    <a:pt x="120" y="1685"/>
                  </a:lnTo>
                  <a:lnTo>
                    <a:pt x="142" y="1677"/>
                  </a:lnTo>
                  <a:lnTo>
                    <a:pt x="211" y="1648"/>
                  </a:lnTo>
                  <a:lnTo>
                    <a:pt x="258" y="1623"/>
                  </a:lnTo>
                  <a:lnTo>
                    <a:pt x="295" y="1601"/>
                  </a:lnTo>
                  <a:lnTo>
                    <a:pt x="318" y="1592"/>
                  </a:lnTo>
                  <a:lnTo>
                    <a:pt x="396" y="1566"/>
                  </a:lnTo>
                  <a:lnTo>
                    <a:pt x="584" y="1592"/>
                  </a:lnTo>
                  <a:lnTo>
                    <a:pt x="586" y="1435"/>
                  </a:lnTo>
                  <a:lnTo>
                    <a:pt x="826" y="137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8"/>
            <p:cNvSpPr>
              <a:spLocks/>
            </p:cNvSpPr>
            <p:nvPr/>
          </p:nvSpPr>
          <p:spPr bwMode="auto">
            <a:xfrm>
              <a:off x="336" y="1873"/>
              <a:ext cx="913" cy="142"/>
            </a:xfrm>
            <a:custGeom>
              <a:avLst/>
              <a:gdLst/>
              <a:ahLst/>
              <a:cxnLst>
                <a:cxn ang="0">
                  <a:pos x="1359" y="167"/>
                </a:cxn>
                <a:cxn ang="0">
                  <a:pos x="1288" y="194"/>
                </a:cxn>
                <a:cxn ang="0">
                  <a:pos x="29" y="19"/>
                </a:cxn>
                <a:cxn ang="0">
                  <a:pos x="1258" y="223"/>
                </a:cxn>
                <a:cxn ang="0">
                  <a:pos x="1301" y="215"/>
                </a:cxn>
                <a:cxn ang="0">
                  <a:pos x="1344" y="200"/>
                </a:cxn>
                <a:cxn ang="0">
                  <a:pos x="1381" y="180"/>
                </a:cxn>
                <a:cxn ang="0">
                  <a:pos x="1392" y="209"/>
                </a:cxn>
                <a:cxn ang="0">
                  <a:pos x="1617" y="285"/>
                </a:cxn>
                <a:cxn ang="0">
                  <a:pos x="1811" y="157"/>
                </a:cxn>
                <a:cxn ang="0">
                  <a:pos x="1827" y="132"/>
                </a:cxn>
                <a:cxn ang="0">
                  <a:pos x="1825" y="107"/>
                </a:cxn>
                <a:cxn ang="0">
                  <a:pos x="1805" y="85"/>
                </a:cxn>
                <a:cxn ang="0">
                  <a:pos x="1782" y="70"/>
                </a:cxn>
                <a:cxn ang="0">
                  <a:pos x="1743" y="56"/>
                </a:cxn>
                <a:cxn ang="0">
                  <a:pos x="1693" y="43"/>
                </a:cxn>
                <a:cxn ang="0">
                  <a:pos x="1743" y="16"/>
                </a:cxn>
                <a:cxn ang="0">
                  <a:pos x="1611" y="35"/>
                </a:cxn>
                <a:cxn ang="0">
                  <a:pos x="1563" y="37"/>
                </a:cxn>
                <a:cxn ang="0">
                  <a:pos x="1623" y="52"/>
                </a:cxn>
                <a:cxn ang="0">
                  <a:pos x="1712" y="70"/>
                </a:cxn>
                <a:cxn ang="0">
                  <a:pos x="1761" y="87"/>
                </a:cxn>
                <a:cxn ang="0">
                  <a:pos x="1790" y="103"/>
                </a:cxn>
                <a:cxn ang="0">
                  <a:pos x="1799" y="118"/>
                </a:cxn>
                <a:cxn ang="0">
                  <a:pos x="1803" y="130"/>
                </a:cxn>
                <a:cxn ang="0">
                  <a:pos x="1797" y="140"/>
                </a:cxn>
                <a:cxn ang="0">
                  <a:pos x="1792" y="145"/>
                </a:cxn>
                <a:cxn ang="0">
                  <a:pos x="1790" y="188"/>
                </a:cxn>
                <a:cxn ang="0">
                  <a:pos x="1425" y="244"/>
                </a:cxn>
                <a:cxn ang="0">
                  <a:pos x="1421" y="159"/>
                </a:cxn>
                <a:cxn ang="0">
                  <a:pos x="1602" y="116"/>
                </a:cxn>
                <a:cxn ang="0">
                  <a:pos x="1774" y="136"/>
                </a:cxn>
                <a:cxn ang="0">
                  <a:pos x="1782" y="132"/>
                </a:cxn>
                <a:cxn ang="0">
                  <a:pos x="1782" y="120"/>
                </a:cxn>
                <a:cxn ang="0">
                  <a:pos x="1770" y="109"/>
                </a:cxn>
                <a:cxn ang="0">
                  <a:pos x="1745" y="95"/>
                </a:cxn>
                <a:cxn ang="0">
                  <a:pos x="1650" y="68"/>
                </a:cxn>
                <a:cxn ang="0">
                  <a:pos x="1573" y="56"/>
                </a:cxn>
                <a:cxn ang="0">
                  <a:pos x="1524" y="56"/>
                </a:cxn>
                <a:cxn ang="0">
                  <a:pos x="1543" y="99"/>
                </a:cxn>
                <a:cxn ang="0">
                  <a:pos x="1596" y="82"/>
                </a:cxn>
                <a:cxn ang="0">
                  <a:pos x="1633" y="87"/>
                </a:cxn>
                <a:cxn ang="0">
                  <a:pos x="1671" y="95"/>
                </a:cxn>
                <a:cxn ang="0">
                  <a:pos x="1695" y="105"/>
                </a:cxn>
                <a:cxn ang="0">
                  <a:pos x="1617" y="95"/>
                </a:cxn>
                <a:cxn ang="0">
                  <a:pos x="1520" y="103"/>
                </a:cxn>
                <a:cxn ang="0">
                  <a:pos x="1396" y="147"/>
                </a:cxn>
              </a:cxnLst>
              <a:rect l="0" t="0" r="r" b="b"/>
              <a:pathLst>
                <a:path w="1827" h="285">
                  <a:moveTo>
                    <a:pt x="1396" y="147"/>
                  </a:moveTo>
                  <a:lnTo>
                    <a:pt x="1359" y="167"/>
                  </a:lnTo>
                  <a:lnTo>
                    <a:pt x="1317" y="184"/>
                  </a:lnTo>
                  <a:lnTo>
                    <a:pt x="1288" y="194"/>
                  </a:lnTo>
                  <a:lnTo>
                    <a:pt x="1258" y="202"/>
                  </a:lnTo>
                  <a:lnTo>
                    <a:pt x="29" y="19"/>
                  </a:lnTo>
                  <a:lnTo>
                    <a:pt x="0" y="45"/>
                  </a:lnTo>
                  <a:lnTo>
                    <a:pt x="1258" y="223"/>
                  </a:lnTo>
                  <a:lnTo>
                    <a:pt x="1280" y="221"/>
                  </a:lnTo>
                  <a:lnTo>
                    <a:pt x="1301" y="215"/>
                  </a:lnTo>
                  <a:lnTo>
                    <a:pt x="1326" y="208"/>
                  </a:lnTo>
                  <a:lnTo>
                    <a:pt x="1344" y="200"/>
                  </a:lnTo>
                  <a:lnTo>
                    <a:pt x="1367" y="188"/>
                  </a:lnTo>
                  <a:lnTo>
                    <a:pt x="1381" y="180"/>
                  </a:lnTo>
                  <a:lnTo>
                    <a:pt x="1396" y="173"/>
                  </a:lnTo>
                  <a:lnTo>
                    <a:pt x="1392" y="209"/>
                  </a:lnTo>
                  <a:lnTo>
                    <a:pt x="1408" y="266"/>
                  </a:lnTo>
                  <a:lnTo>
                    <a:pt x="1617" y="285"/>
                  </a:lnTo>
                  <a:lnTo>
                    <a:pt x="1809" y="204"/>
                  </a:lnTo>
                  <a:lnTo>
                    <a:pt x="1811" y="157"/>
                  </a:lnTo>
                  <a:lnTo>
                    <a:pt x="1821" y="145"/>
                  </a:lnTo>
                  <a:lnTo>
                    <a:pt x="1827" y="132"/>
                  </a:lnTo>
                  <a:lnTo>
                    <a:pt x="1827" y="120"/>
                  </a:lnTo>
                  <a:lnTo>
                    <a:pt x="1825" y="107"/>
                  </a:lnTo>
                  <a:lnTo>
                    <a:pt x="1817" y="95"/>
                  </a:lnTo>
                  <a:lnTo>
                    <a:pt x="1805" y="85"/>
                  </a:lnTo>
                  <a:lnTo>
                    <a:pt x="1794" y="76"/>
                  </a:lnTo>
                  <a:lnTo>
                    <a:pt x="1782" y="70"/>
                  </a:lnTo>
                  <a:lnTo>
                    <a:pt x="1761" y="62"/>
                  </a:lnTo>
                  <a:lnTo>
                    <a:pt x="1743" y="56"/>
                  </a:lnTo>
                  <a:lnTo>
                    <a:pt x="1716" y="49"/>
                  </a:lnTo>
                  <a:lnTo>
                    <a:pt x="1693" y="43"/>
                  </a:lnTo>
                  <a:lnTo>
                    <a:pt x="1673" y="39"/>
                  </a:lnTo>
                  <a:lnTo>
                    <a:pt x="1743" y="16"/>
                  </a:lnTo>
                  <a:lnTo>
                    <a:pt x="1718" y="0"/>
                  </a:lnTo>
                  <a:lnTo>
                    <a:pt x="1611" y="35"/>
                  </a:lnTo>
                  <a:lnTo>
                    <a:pt x="1575" y="33"/>
                  </a:lnTo>
                  <a:lnTo>
                    <a:pt x="1563" y="37"/>
                  </a:lnTo>
                  <a:lnTo>
                    <a:pt x="1553" y="43"/>
                  </a:lnTo>
                  <a:lnTo>
                    <a:pt x="1623" y="52"/>
                  </a:lnTo>
                  <a:lnTo>
                    <a:pt x="1675" y="60"/>
                  </a:lnTo>
                  <a:lnTo>
                    <a:pt x="1712" y="70"/>
                  </a:lnTo>
                  <a:lnTo>
                    <a:pt x="1741" y="80"/>
                  </a:lnTo>
                  <a:lnTo>
                    <a:pt x="1761" y="87"/>
                  </a:lnTo>
                  <a:lnTo>
                    <a:pt x="1776" y="93"/>
                  </a:lnTo>
                  <a:lnTo>
                    <a:pt x="1790" y="103"/>
                  </a:lnTo>
                  <a:lnTo>
                    <a:pt x="1796" y="111"/>
                  </a:lnTo>
                  <a:lnTo>
                    <a:pt x="1799" y="118"/>
                  </a:lnTo>
                  <a:lnTo>
                    <a:pt x="1801" y="122"/>
                  </a:lnTo>
                  <a:lnTo>
                    <a:pt x="1803" y="130"/>
                  </a:lnTo>
                  <a:lnTo>
                    <a:pt x="1801" y="136"/>
                  </a:lnTo>
                  <a:lnTo>
                    <a:pt x="1797" y="140"/>
                  </a:lnTo>
                  <a:lnTo>
                    <a:pt x="1796" y="144"/>
                  </a:lnTo>
                  <a:lnTo>
                    <a:pt x="1792" y="145"/>
                  </a:lnTo>
                  <a:lnTo>
                    <a:pt x="1790" y="167"/>
                  </a:lnTo>
                  <a:lnTo>
                    <a:pt x="1790" y="188"/>
                  </a:lnTo>
                  <a:lnTo>
                    <a:pt x="1609" y="262"/>
                  </a:lnTo>
                  <a:lnTo>
                    <a:pt x="1425" y="244"/>
                  </a:lnTo>
                  <a:lnTo>
                    <a:pt x="1416" y="213"/>
                  </a:lnTo>
                  <a:lnTo>
                    <a:pt x="1421" y="159"/>
                  </a:lnTo>
                  <a:lnTo>
                    <a:pt x="1514" y="122"/>
                  </a:lnTo>
                  <a:lnTo>
                    <a:pt x="1602" y="116"/>
                  </a:lnTo>
                  <a:lnTo>
                    <a:pt x="1766" y="138"/>
                  </a:lnTo>
                  <a:lnTo>
                    <a:pt x="1774" y="136"/>
                  </a:lnTo>
                  <a:lnTo>
                    <a:pt x="1780" y="134"/>
                  </a:lnTo>
                  <a:lnTo>
                    <a:pt x="1782" y="132"/>
                  </a:lnTo>
                  <a:lnTo>
                    <a:pt x="1784" y="126"/>
                  </a:lnTo>
                  <a:lnTo>
                    <a:pt x="1782" y="120"/>
                  </a:lnTo>
                  <a:lnTo>
                    <a:pt x="1778" y="114"/>
                  </a:lnTo>
                  <a:lnTo>
                    <a:pt x="1770" y="109"/>
                  </a:lnTo>
                  <a:lnTo>
                    <a:pt x="1763" y="103"/>
                  </a:lnTo>
                  <a:lnTo>
                    <a:pt x="1745" y="95"/>
                  </a:lnTo>
                  <a:lnTo>
                    <a:pt x="1710" y="82"/>
                  </a:lnTo>
                  <a:lnTo>
                    <a:pt x="1650" y="68"/>
                  </a:lnTo>
                  <a:lnTo>
                    <a:pt x="1606" y="60"/>
                  </a:lnTo>
                  <a:lnTo>
                    <a:pt x="1573" y="56"/>
                  </a:lnTo>
                  <a:lnTo>
                    <a:pt x="1545" y="56"/>
                  </a:lnTo>
                  <a:lnTo>
                    <a:pt x="1524" y="56"/>
                  </a:lnTo>
                  <a:lnTo>
                    <a:pt x="1520" y="103"/>
                  </a:lnTo>
                  <a:lnTo>
                    <a:pt x="1543" y="99"/>
                  </a:lnTo>
                  <a:lnTo>
                    <a:pt x="1545" y="80"/>
                  </a:lnTo>
                  <a:lnTo>
                    <a:pt x="1596" y="82"/>
                  </a:lnTo>
                  <a:lnTo>
                    <a:pt x="1613" y="85"/>
                  </a:lnTo>
                  <a:lnTo>
                    <a:pt x="1633" y="87"/>
                  </a:lnTo>
                  <a:lnTo>
                    <a:pt x="1654" y="91"/>
                  </a:lnTo>
                  <a:lnTo>
                    <a:pt x="1671" y="95"/>
                  </a:lnTo>
                  <a:lnTo>
                    <a:pt x="1685" y="101"/>
                  </a:lnTo>
                  <a:lnTo>
                    <a:pt x="1695" y="105"/>
                  </a:lnTo>
                  <a:lnTo>
                    <a:pt x="1708" y="109"/>
                  </a:lnTo>
                  <a:lnTo>
                    <a:pt x="1617" y="95"/>
                  </a:lnTo>
                  <a:lnTo>
                    <a:pt x="1543" y="99"/>
                  </a:lnTo>
                  <a:lnTo>
                    <a:pt x="1520" y="103"/>
                  </a:lnTo>
                  <a:lnTo>
                    <a:pt x="1427" y="134"/>
                  </a:lnTo>
                  <a:lnTo>
                    <a:pt x="1396" y="14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9"/>
            <p:cNvSpPr>
              <a:spLocks/>
            </p:cNvSpPr>
            <p:nvPr/>
          </p:nvSpPr>
          <p:spPr bwMode="auto">
            <a:xfrm>
              <a:off x="1155" y="1038"/>
              <a:ext cx="358" cy="842"/>
            </a:xfrm>
            <a:custGeom>
              <a:avLst/>
              <a:gdLst/>
              <a:ahLst/>
              <a:cxnLst>
                <a:cxn ang="0">
                  <a:pos x="231" y="1578"/>
                </a:cxn>
                <a:cxn ang="0">
                  <a:pos x="86" y="1630"/>
                </a:cxn>
                <a:cxn ang="0">
                  <a:pos x="78" y="1632"/>
                </a:cxn>
                <a:cxn ang="0">
                  <a:pos x="80" y="1669"/>
                </a:cxn>
                <a:cxn ang="0">
                  <a:pos x="105" y="1685"/>
                </a:cxn>
                <a:cxn ang="0">
                  <a:pos x="103" y="1656"/>
                </a:cxn>
                <a:cxn ang="0">
                  <a:pos x="400" y="1555"/>
                </a:cxn>
                <a:cxn ang="0">
                  <a:pos x="470" y="1559"/>
                </a:cxn>
                <a:cxn ang="0">
                  <a:pos x="573" y="1524"/>
                </a:cxn>
                <a:cxn ang="0">
                  <a:pos x="574" y="1283"/>
                </a:cxn>
                <a:cxn ang="0">
                  <a:pos x="357" y="1266"/>
                </a:cxn>
                <a:cxn ang="0">
                  <a:pos x="357" y="1243"/>
                </a:cxn>
                <a:cxn ang="0">
                  <a:pos x="94" y="1221"/>
                </a:cxn>
                <a:cxn ang="0">
                  <a:pos x="119" y="1212"/>
                </a:cxn>
                <a:cxn ang="0">
                  <a:pos x="309" y="1223"/>
                </a:cxn>
                <a:cxn ang="0">
                  <a:pos x="384" y="1208"/>
                </a:cxn>
                <a:cxn ang="0">
                  <a:pos x="388" y="1099"/>
                </a:cxn>
                <a:cxn ang="0">
                  <a:pos x="671" y="1070"/>
                </a:cxn>
                <a:cxn ang="0">
                  <a:pos x="716" y="246"/>
                </a:cxn>
                <a:cxn ang="0">
                  <a:pos x="437" y="153"/>
                </a:cxn>
                <a:cxn ang="0">
                  <a:pos x="443" y="0"/>
                </a:cxn>
                <a:cxn ang="0">
                  <a:pos x="410" y="17"/>
                </a:cxn>
                <a:cxn ang="0">
                  <a:pos x="402" y="171"/>
                </a:cxn>
                <a:cxn ang="0">
                  <a:pos x="679" y="273"/>
                </a:cxn>
                <a:cxn ang="0">
                  <a:pos x="677" y="341"/>
                </a:cxn>
                <a:cxn ang="0">
                  <a:pos x="671" y="450"/>
                </a:cxn>
                <a:cxn ang="0">
                  <a:pos x="650" y="868"/>
                </a:cxn>
                <a:cxn ang="0">
                  <a:pos x="644" y="971"/>
                </a:cxn>
                <a:cxn ang="0">
                  <a:pos x="638" y="1037"/>
                </a:cxn>
                <a:cxn ang="0">
                  <a:pos x="353" y="1066"/>
                </a:cxn>
                <a:cxn ang="0">
                  <a:pos x="350" y="1179"/>
                </a:cxn>
                <a:cxn ang="0">
                  <a:pos x="309" y="1186"/>
                </a:cxn>
                <a:cxn ang="0">
                  <a:pos x="154" y="1179"/>
                </a:cxn>
                <a:cxn ang="0">
                  <a:pos x="0" y="1229"/>
                </a:cxn>
                <a:cxn ang="0">
                  <a:pos x="0" y="1245"/>
                </a:cxn>
                <a:cxn ang="0">
                  <a:pos x="334" y="1276"/>
                </a:cxn>
                <a:cxn ang="0">
                  <a:pos x="334" y="1299"/>
                </a:cxn>
                <a:cxn ang="0">
                  <a:pos x="538" y="1314"/>
                </a:cxn>
                <a:cxn ang="0">
                  <a:pos x="536" y="1473"/>
                </a:cxn>
                <a:cxn ang="0">
                  <a:pos x="534" y="1500"/>
                </a:cxn>
                <a:cxn ang="0">
                  <a:pos x="464" y="1524"/>
                </a:cxn>
                <a:cxn ang="0">
                  <a:pos x="406" y="1522"/>
                </a:cxn>
                <a:cxn ang="0">
                  <a:pos x="231" y="1578"/>
                </a:cxn>
              </a:cxnLst>
              <a:rect l="0" t="0" r="r" b="b"/>
              <a:pathLst>
                <a:path w="716" h="1685">
                  <a:moveTo>
                    <a:pt x="231" y="1578"/>
                  </a:moveTo>
                  <a:lnTo>
                    <a:pt x="86" y="1630"/>
                  </a:lnTo>
                  <a:lnTo>
                    <a:pt x="78" y="1632"/>
                  </a:lnTo>
                  <a:lnTo>
                    <a:pt x="80" y="1669"/>
                  </a:lnTo>
                  <a:lnTo>
                    <a:pt x="105" y="1685"/>
                  </a:lnTo>
                  <a:lnTo>
                    <a:pt x="103" y="1656"/>
                  </a:lnTo>
                  <a:lnTo>
                    <a:pt x="400" y="1555"/>
                  </a:lnTo>
                  <a:lnTo>
                    <a:pt x="470" y="1559"/>
                  </a:lnTo>
                  <a:lnTo>
                    <a:pt x="573" y="1524"/>
                  </a:lnTo>
                  <a:lnTo>
                    <a:pt x="574" y="1283"/>
                  </a:lnTo>
                  <a:lnTo>
                    <a:pt x="357" y="1266"/>
                  </a:lnTo>
                  <a:lnTo>
                    <a:pt x="357" y="1243"/>
                  </a:lnTo>
                  <a:lnTo>
                    <a:pt x="94" y="1221"/>
                  </a:lnTo>
                  <a:lnTo>
                    <a:pt x="119" y="1212"/>
                  </a:lnTo>
                  <a:lnTo>
                    <a:pt x="309" y="1223"/>
                  </a:lnTo>
                  <a:lnTo>
                    <a:pt x="384" y="1208"/>
                  </a:lnTo>
                  <a:lnTo>
                    <a:pt x="388" y="1099"/>
                  </a:lnTo>
                  <a:lnTo>
                    <a:pt x="671" y="1070"/>
                  </a:lnTo>
                  <a:lnTo>
                    <a:pt x="716" y="246"/>
                  </a:lnTo>
                  <a:lnTo>
                    <a:pt x="437" y="153"/>
                  </a:lnTo>
                  <a:lnTo>
                    <a:pt x="443" y="0"/>
                  </a:lnTo>
                  <a:lnTo>
                    <a:pt x="410" y="17"/>
                  </a:lnTo>
                  <a:lnTo>
                    <a:pt x="402" y="171"/>
                  </a:lnTo>
                  <a:lnTo>
                    <a:pt x="679" y="273"/>
                  </a:lnTo>
                  <a:lnTo>
                    <a:pt x="677" y="341"/>
                  </a:lnTo>
                  <a:lnTo>
                    <a:pt x="671" y="450"/>
                  </a:lnTo>
                  <a:lnTo>
                    <a:pt x="650" y="868"/>
                  </a:lnTo>
                  <a:lnTo>
                    <a:pt x="644" y="971"/>
                  </a:lnTo>
                  <a:lnTo>
                    <a:pt x="638" y="1037"/>
                  </a:lnTo>
                  <a:lnTo>
                    <a:pt x="353" y="1066"/>
                  </a:lnTo>
                  <a:lnTo>
                    <a:pt x="350" y="1179"/>
                  </a:lnTo>
                  <a:lnTo>
                    <a:pt x="309" y="1186"/>
                  </a:lnTo>
                  <a:lnTo>
                    <a:pt x="154" y="1179"/>
                  </a:lnTo>
                  <a:lnTo>
                    <a:pt x="0" y="1229"/>
                  </a:lnTo>
                  <a:lnTo>
                    <a:pt x="0" y="1245"/>
                  </a:lnTo>
                  <a:lnTo>
                    <a:pt x="334" y="1276"/>
                  </a:lnTo>
                  <a:lnTo>
                    <a:pt x="334" y="1299"/>
                  </a:lnTo>
                  <a:lnTo>
                    <a:pt x="538" y="1314"/>
                  </a:lnTo>
                  <a:lnTo>
                    <a:pt x="536" y="1473"/>
                  </a:lnTo>
                  <a:lnTo>
                    <a:pt x="534" y="1500"/>
                  </a:lnTo>
                  <a:lnTo>
                    <a:pt x="464" y="1524"/>
                  </a:lnTo>
                  <a:lnTo>
                    <a:pt x="406" y="1522"/>
                  </a:lnTo>
                  <a:lnTo>
                    <a:pt x="231" y="157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0"/>
            <p:cNvSpPr>
              <a:spLocks/>
            </p:cNvSpPr>
            <p:nvPr/>
          </p:nvSpPr>
          <p:spPr bwMode="auto">
            <a:xfrm>
              <a:off x="628" y="1022"/>
              <a:ext cx="610" cy="602"/>
            </a:xfrm>
            <a:custGeom>
              <a:avLst/>
              <a:gdLst/>
              <a:ahLst/>
              <a:cxnLst>
                <a:cxn ang="0">
                  <a:pos x="188" y="1140"/>
                </a:cxn>
                <a:cxn ang="0">
                  <a:pos x="892" y="1190"/>
                </a:cxn>
                <a:cxn ang="0">
                  <a:pos x="1140" y="1206"/>
                </a:cxn>
                <a:cxn ang="0">
                  <a:pos x="1148" y="1206"/>
                </a:cxn>
                <a:cxn ang="0">
                  <a:pos x="1151" y="1202"/>
                </a:cxn>
                <a:cxn ang="0">
                  <a:pos x="1155" y="1198"/>
                </a:cxn>
                <a:cxn ang="0">
                  <a:pos x="1157" y="1190"/>
                </a:cxn>
                <a:cxn ang="0">
                  <a:pos x="1219" y="12"/>
                </a:cxn>
                <a:cxn ang="0">
                  <a:pos x="1219" y="8"/>
                </a:cxn>
                <a:cxn ang="0">
                  <a:pos x="1213" y="4"/>
                </a:cxn>
                <a:cxn ang="0">
                  <a:pos x="1208" y="0"/>
                </a:cxn>
                <a:cxn ang="0">
                  <a:pos x="81" y="29"/>
                </a:cxn>
                <a:cxn ang="0">
                  <a:pos x="71" y="31"/>
                </a:cxn>
                <a:cxn ang="0">
                  <a:pos x="66" y="33"/>
                </a:cxn>
                <a:cxn ang="0">
                  <a:pos x="58" y="37"/>
                </a:cxn>
                <a:cxn ang="0">
                  <a:pos x="52" y="45"/>
                </a:cxn>
                <a:cxn ang="0">
                  <a:pos x="50" y="56"/>
                </a:cxn>
                <a:cxn ang="0">
                  <a:pos x="0" y="1121"/>
                </a:cxn>
                <a:cxn ang="0">
                  <a:pos x="4" y="1124"/>
                </a:cxn>
                <a:cxn ang="0">
                  <a:pos x="5" y="1126"/>
                </a:cxn>
                <a:cxn ang="0">
                  <a:pos x="13" y="1128"/>
                </a:cxn>
                <a:cxn ang="0">
                  <a:pos x="188" y="1140"/>
                </a:cxn>
              </a:cxnLst>
              <a:rect l="0" t="0" r="r" b="b"/>
              <a:pathLst>
                <a:path w="1219" h="1206">
                  <a:moveTo>
                    <a:pt x="188" y="1140"/>
                  </a:moveTo>
                  <a:lnTo>
                    <a:pt x="892" y="1190"/>
                  </a:lnTo>
                  <a:lnTo>
                    <a:pt x="1140" y="1206"/>
                  </a:lnTo>
                  <a:lnTo>
                    <a:pt x="1148" y="1206"/>
                  </a:lnTo>
                  <a:lnTo>
                    <a:pt x="1151" y="1202"/>
                  </a:lnTo>
                  <a:lnTo>
                    <a:pt x="1155" y="1198"/>
                  </a:lnTo>
                  <a:lnTo>
                    <a:pt x="1157" y="1190"/>
                  </a:lnTo>
                  <a:lnTo>
                    <a:pt x="1219" y="12"/>
                  </a:lnTo>
                  <a:lnTo>
                    <a:pt x="1219" y="8"/>
                  </a:lnTo>
                  <a:lnTo>
                    <a:pt x="1213" y="4"/>
                  </a:lnTo>
                  <a:lnTo>
                    <a:pt x="1208" y="0"/>
                  </a:lnTo>
                  <a:lnTo>
                    <a:pt x="81" y="29"/>
                  </a:lnTo>
                  <a:lnTo>
                    <a:pt x="71" y="31"/>
                  </a:lnTo>
                  <a:lnTo>
                    <a:pt x="66" y="33"/>
                  </a:lnTo>
                  <a:lnTo>
                    <a:pt x="58" y="37"/>
                  </a:lnTo>
                  <a:lnTo>
                    <a:pt x="52" y="45"/>
                  </a:lnTo>
                  <a:lnTo>
                    <a:pt x="50" y="56"/>
                  </a:lnTo>
                  <a:lnTo>
                    <a:pt x="0" y="1121"/>
                  </a:lnTo>
                  <a:lnTo>
                    <a:pt x="4" y="1124"/>
                  </a:lnTo>
                  <a:lnTo>
                    <a:pt x="5" y="1126"/>
                  </a:lnTo>
                  <a:lnTo>
                    <a:pt x="13" y="1128"/>
                  </a:lnTo>
                  <a:lnTo>
                    <a:pt x="188" y="114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1"/>
            <p:cNvSpPr>
              <a:spLocks/>
            </p:cNvSpPr>
            <p:nvPr/>
          </p:nvSpPr>
          <p:spPr bwMode="auto">
            <a:xfrm>
              <a:off x="672" y="1088"/>
              <a:ext cx="502" cy="470"/>
            </a:xfrm>
            <a:custGeom>
              <a:avLst/>
              <a:gdLst/>
              <a:ahLst/>
              <a:cxnLst>
                <a:cxn ang="0">
                  <a:pos x="13" y="876"/>
                </a:cxn>
                <a:cxn ang="0">
                  <a:pos x="8" y="872"/>
                </a:cxn>
                <a:cxn ang="0">
                  <a:pos x="4" y="868"/>
                </a:cxn>
                <a:cxn ang="0">
                  <a:pos x="2" y="864"/>
                </a:cxn>
                <a:cxn ang="0">
                  <a:pos x="0" y="857"/>
                </a:cxn>
                <a:cxn ang="0">
                  <a:pos x="43" y="42"/>
                </a:cxn>
                <a:cxn ang="0">
                  <a:pos x="46" y="33"/>
                </a:cxn>
                <a:cxn ang="0">
                  <a:pos x="60" y="23"/>
                </a:cxn>
                <a:cxn ang="0">
                  <a:pos x="944" y="0"/>
                </a:cxn>
                <a:cxn ang="0">
                  <a:pos x="969" y="0"/>
                </a:cxn>
                <a:cxn ang="0">
                  <a:pos x="983" y="2"/>
                </a:cxn>
                <a:cxn ang="0">
                  <a:pos x="991" y="4"/>
                </a:cxn>
                <a:cxn ang="0">
                  <a:pos x="998" y="9"/>
                </a:cxn>
                <a:cxn ang="0">
                  <a:pos x="1000" y="13"/>
                </a:cxn>
                <a:cxn ang="0">
                  <a:pos x="1002" y="19"/>
                </a:cxn>
                <a:cxn ang="0">
                  <a:pos x="1002" y="23"/>
                </a:cxn>
                <a:cxn ang="0">
                  <a:pos x="960" y="895"/>
                </a:cxn>
                <a:cxn ang="0">
                  <a:pos x="958" y="909"/>
                </a:cxn>
                <a:cxn ang="0">
                  <a:pos x="956" y="923"/>
                </a:cxn>
                <a:cxn ang="0">
                  <a:pos x="950" y="930"/>
                </a:cxn>
                <a:cxn ang="0">
                  <a:pos x="940" y="936"/>
                </a:cxn>
                <a:cxn ang="0">
                  <a:pos x="931" y="938"/>
                </a:cxn>
                <a:cxn ang="0">
                  <a:pos x="13" y="876"/>
                </a:cxn>
              </a:cxnLst>
              <a:rect l="0" t="0" r="r" b="b"/>
              <a:pathLst>
                <a:path w="1002" h="938">
                  <a:moveTo>
                    <a:pt x="13" y="876"/>
                  </a:moveTo>
                  <a:lnTo>
                    <a:pt x="8" y="872"/>
                  </a:lnTo>
                  <a:lnTo>
                    <a:pt x="4" y="868"/>
                  </a:lnTo>
                  <a:lnTo>
                    <a:pt x="2" y="864"/>
                  </a:lnTo>
                  <a:lnTo>
                    <a:pt x="0" y="857"/>
                  </a:lnTo>
                  <a:lnTo>
                    <a:pt x="43" y="42"/>
                  </a:lnTo>
                  <a:lnTo>
                    <a:pt x="46" y="33"/>
                  </a:lnTo>
                  <a:lnTo>
                    <a:pt x="60" y="23"/>
                  </a:lnTo>
                  <a:lnTo>
                    <a:pt x="944" y="0"/>
                  </a:lnTo>
                  <a:lnTo>
                    <a:pt x="969" y="0"/>
                  </a:lnTo>
                  <a:lnTo>
                    <a:pt x="983" y="2"/>
                  </a:lnTo>
                  <a:lnTo>
                    <a:pt x="991" y="4"/>
                  </a:lnTo>
                  <a:lnTo>
                    <a:pt x="998" y="9"/>
                  </a:lnTo>
                  <a:lnTo>
                    <a:pt x="1000" y="13"/>
                  </a:lnTo>
                  <a:lnTo>
                    <a:pt x="1002" y="19"/>
                  </a:lnTo>
                  <a:lnTo>
                    <a:pt x="1002" y="23"/>
                  </a:lnTo>
                  <a:lnTo>
                    <a:pt x="960" y="895"/>
                  </a:lnTo>
                  <a:lnTo>
                    <a:pt x="958" y="909"/>
                  </a:lnTo>
                  <a:lnTo>
                    <a:pt x="956" y="923"/>
                  </a:lnTo>
                  <a:lnTo>
                    <a:pt x="950" y="930"/>
                  </a:lnTo>
                  <a:lnTo>
                    <a:pt x="940" y="936"/>
                  </a:lnTo>
                  <a:lnTo>
                    <a:pt x="931" y="938"/>
                  </a:lnTo>
                  <a:lnTo>
                    <a:pt x="13" y="87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2"/>
            <p:cNvSpPr>
              <a:spLocks/>
            </p:cNvSpPr>
            <p:nvPr/>
          </p:nvSpPr>
          <p:spPr bwMode="auto">
            <a:xfrm>
              <a:off x="686" y="1101"/>
              <a:ext cx="480" cy="442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43" y="21"/>
                </a:cxn>
                <a:cxn ang="0">
                  <a:pos x="0" y="826"/>
                </a:cxn>
                <a:cxn ang="0">
                  <a:pos x="909" y="884"/>
                </a:cxn>
                <a:cxn ang="0">
                  <a:pos x="960" y="0"/>
                </a:cxn>
              </a:cxnLst>
              <a:rect l="0" t="0" r="r" b="b"/>
              <a:pathLst>
                <a:path w="960" h="884">
                  <a:moveTo>
                    <a:pt x="960" y="0"/>
                  </a:moveTo>
                  <a:lnTo>
                    <a:pt x="43" y="21"/>
                  </a:lnTo>
                  <a:lnTo>
                    <a:pt x="0" y="826"/>
                  </a:lnTo>
                  <a:lnTo>
                    <a:pt x="909" y="884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tx1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3"/>
            <p:cNvSpPr>
              <a:spLocks/>
            </p:cNvSpPr>
            <p:nvPr/>
          </p:nvSpPr>
          <p:spPr bwMode="auto">
            <a:xfrm>
              <a:off x="1198" y="1022"/>
              <a:ext cx="142" cy="609"/>
            </a:xfrm>
            <a:custGeom>
              <a:avLst/>
              <a:gdLst/>
              <a:ahLst/>
              <a:cxnLst>
                <a:cxn ang="0">
                  <a:pos x="68" y="1212"/>
                </a:cxn>
                <a:cxn ang="0">
                  <a:pos x="223" y="1219"/>
                </a:cxn>
                <a:cxn ang="0">
                  <a:pos x="236" y="880"/>
                </a:cxn>
                <a:cxn ang="0">
                  <a:pos x="260" y="463"/>
                </a:cxn>
                <a:cxn ang="0">
                  <a:pos x="285" y="27"/>
                </a:cxn>
                <a:cxn ang="0">
                  <a:pos x="68" y="0"/>
                </a:cxn>
                <a:cxn ang="0">
                  <a:pos x="73" y="4"/>
                </a:cxn>
                <a:cxn ang="0">
                  <a:pos x="79" y="8"/>
                </a:cxn>
                <a:cxn ang="0">
                  <a:pos x="79" y="12"/>
                </a:cxn>
                <a:cxn ang="0">
                  <a:pos x="17" y="1190"/>
                </a:cxn>
                <a:cxn ang="0">
                  <a:pos x="15" y="1198"/>
                </a:cxn>
                <a:cxn ang="0">
                  <a:pos x="11" y="1202"/>
                </a:cxn>
                <a:cxn ang="0">
                  <a:pos x="8" y="1206"/>
                </a:cxn>
                <a:cxn ang="0">
                  <a:pos x="0" y="1206"/>
                </a:cxn>
                <a:cxn ang="0">
                  <a:pos x="68" y="1212"/>
                </a:cxn>
              </a:cxnLst>
              <a:rect l="0" t="0" r="r" b="b"/>
              <a:pathLst>
                <a:path w="285" h="1219">
                  <a:moveTo>
                    <a:pt x="68" y="1212"/>
                  </a:moveTo>
                  <a:lnTo>
                    <a:pt x="223" y="1219"/>
                  </a:lnTo>
                  <a:lnTo>
                    <a:pt x="236" y="880"/>
                  </a:lnTo>
                  <a:lnTo>
                    <a:pt x="260" y="463"/>
                  </a:lnTo>
                  <a:lnTo>
                    <a:pt x="285" y="27"/>
                  </a:lnTo>
                  <a:lnTo>
                    <a:pt x="68" y="0"/>
                  </a:lnTo>
                  <a:lnTo>
                    <a:pt x="73" y="4"/>
                  </a:lnTo>
                  <a:lnTo>
                    <a:pt x="79" y="8"/>
                  </a:lnTo>
                  <a:lnTo>
                    <a:pt x="79" y="12"/>
                  </a:lnTo>
                  <a:lnTo>
                    <a:pt x="17" y="1190"/>
                  </a:lnTo>
                  <a:lnTo>
                    <a:pt x="15" y="1198"/>
                  </a:lnTo>
                  <a:lnTo>
                    <a:pt x="11" y="1202"/>
                  </a:lnTo>
                  <a:lnTo>
                    <a:pt x="8" y="1206"/>
                  </a:lnTo>
                  <a:lnTo>
                    <a:pt x="0" y="1206"/>
                  </a:lnTo>
                  <a:lnTo>
                    <a:pt x="68" y="121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4"/>
            <p:cNvSpPr>
              <a:spLocks/>
            </p:cNvSpPr>
            <p:nvPr/>
          </p:nvSpPr>
          <p:spPr bwMode="auto">
            <a:xfrm>
              <a:off x="1309" y="1035"/>
              <a:ext cx="186" cy="596"/>
            </a:xfrm>
            <a:custGeom>
              <a:avLst/>
              <a:gdLst/>
              <a:ahLst/>
              <a:cxnLst>
                <a:cxn ang="0">
                  <a:pos x="335" y="977"/>
                </a:cxn>
                <a:cxn ang="0">
                  <a:pos x="52" y="971"/>
                </a:cxn>
                <a:cxn ang="0">
                  <a:pos x="54" y="857"/>
                </a:cxn>
                <a:cxn ang="0">
                  <a:pos x="341" y="874"/>
                </a:cxn>
                <a:cxn ang="0">
                  <a:pos x="362" y="456"/>
                </a:cxn>
                <a:cxn ang="0">
                  <a:pos x="77" y="398"/>
                </a:cxn>
                <a:cxn ang="0">
                  <a:pos x="83" y="277"/>
                </a:cxn>
                <a:cxn ang="0">
                  <a:pos x="368" y="347"/>
                </a:cxn>
                <a:cxn ang="0">
                  <a:pos x="370" y="279"/>
                </a:cxn>
                <a:cxn ang="0">
                  <a:pos x="93" y="177"/>
                </a:cxn>
                <a:cxn ang="0">
                  <a:pos x="101" y="23"/>
                </a:cxn>
                <a:cxn ang="0">
                  <a:pos x="62" y="0"/>
                </a:cxn>
                <a:cxn ang="0">
                  <a:pos x="37" y="436"/>
                </a:cxn>
                <a:cxn ang="0">
                  <a:pos x="13" y="853"/>
                </a:cxn>
                <a:cxn ang="0">
                  <a:pos x="0" y="1192"/>
                </a:cxn>
                <a:cxn ang="0">
                  <a:pos x="41" y="1185"/>
                </a:cxn>
                <a:cxn ang="0">
                  <a:pos x="44" y="1072"/>
                </a:cxn>
                <a:cxn ang="0">
                  <a:pos x="329" y="1043"/>
                </a:cxn>
                <a:cxn ang="0">
                  <a:pos x="335" y="977"/>
                </a:cxn>
              </a:cxnLst>
              <a:rect l="0" t="0" r="r" b="b"/>
              <a:pathLst>
                <a:path w="370" h="1192">
                  <a:moveTo>
                    <a:pt x="335" y="977"/>
                  </a:moveTo>
                  <a:lnTo>
                    <a:pt x="52" y="971"/>
                  </a:lnTo>
                  <a:lnTo>
                    <a:pt x="54" y="857"/>
                  </a:lnTo>
                  <a:lnTo>
                    <a:pt x="341" y="874"/>
                  </a:lnTo>
                  <a:lnTo>
                    <a:pt x="362" y="456"/>
                  </a:lnTo>
                  <a:lnTo>
                    <a:pt x="77" y="398"/>
                  </a:lnTo>
                  <a:lnTo>
                    <a:pt x="83" y="277"/>
                  </a:lnTo>
                  <a:lnTo>
                    <a:pt x="368" y="347"/>
                  </a:lnTo>
                  <a:lnTo>
                    <a:pt x="370" y="279"/>
                  </a:lnTo>
                  <a:lnTo>
                    <a:pt x="93" y="177"/>
                  </a:lnTo>
                  <a:lnTo>
                    <a:pt x="101" y="23"/>
                  </a:lnTo>
                  <a:lnTo>
                    <a:pt x="62" y="0"/>
                  </a:lnTo>
                  <a:lnTo>
                    <a:pt x="37" y="436"/>
                  </a:lnTo>
                  <a:lnTo>
                    <a:pt x="13" y="853"/>
                  </a:lnTo>
                  <a:lnTo>
                    <a:pt x="0" y="1192"/>
                  </a:lnTo>
                  <a:lnTo>
                    <a:pt x="41" y="1185"/>
                  </a:lnTo>
                  <a:lnTo>
                    <a:pt x="44" y="1072"/>
                  </a:lnTo>
                  <a:lnTo>
                    <a:pt x="329" y="1043"/>
                  </a:lnTo>
                  <a:lnTo>
                    <a:pt x="335" y="97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5"/>
            <p:cNvSpPr>
              <a:spLocks/>
            </p:cNvSpPr>
            <p:nvPr/>
          </p:nvSpPr>
          <p:spPr bwMode="auto">
            <a:xfrm>
              <a:off x="1348" y="1174"/>
              <a:ext cx="146" cy="89"/>
            </a:xfrm>
            <a:custGeom>
              <a:avLst/>
              <a:gdLst/>
              <a:ahLst/>
              <a:cxnLst>
                <a:cxn ang="0">
                  <a:pos x="285" y="179"/>
                </a:cxn>
                <a:cxn ang="0">
                  <a:pos x="291" y="70"/>
                </a:cxn>
                <a:cxn ang="0">
                  <a:pos x="6" y="0"/>
                </a:cxn>
                <a:cxn ang="0">
                  <a:pos x="0" y="121"/>
                </a:cxn>
                <a:cxn ang="0">
                  <a:pos x="285" y="179"/>
                </a:cxn>
              </a:cxnLst>
              <a:rect l="0" t="0" r="r" b="b"/>
              <a:pathLst>
                <a:path w="291" h="179">
                  <a:moveTo>
                    <a:pt x="285" y="179"/>
                  </a:moveTo>
                  <a:lnTo>
                    <a:pt x="291" y="70"/>
                  </a:lnTo>
                  <a:lnTo>
                    <a:pt x="6" y="0"/>
                  </a:lnTo>
                  <a:lnTo>
                    <a:pt x="0" y="121"/>
                  </a:lnTo>
                  <a:lnTo>
                    <a:pt x="285" y="17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6"/>
            <p:cNvSpPr>
              <a:spLocks/>
            </p:cNvSpPr>
            <p:nvPr/>
          </p:nvSpPr>
          <p:spPr bwMode="auto">
            <a:xfrm>
              <a:off x="1336" y="1464"/>
              <a:ext cx="144" cy="60"/>
            </a:xfrm>
            <a:custGeom>
              <a:avLst/>
              <a:gdLst/>
              <a:ahLst/>
              <a:cxnLst>
                <a:cxn ang="0">
                  <a:pos x="283" y="120"/>
                </a:cxn>
                <a:cxn ang="0">
                  <a:pos x="289" y="17"/>
                </a:cxn>
                <a:cxn ang="0">
                  <a:pos x="2" y="0"/>
                </a:cxn>
                <a:cxn ang="0">
                  <a:pos x="0" y="114"/>
                </a:cxn>
                <a:cxn ang="0">
                  <a:pos x="283" y="120"/>
                </a:cxn>
              </a:cxnLst>
              <a:rect l="0" t="0" r="r" b="b"/>
              <a:pathLst>
                <a:path w="289" h="120">
                  <a:moveTo>
                    <a:pt x="283" y="120"/>
                  </a:moveTo>
                  <a:lnTo>
                    <a:pt x="289" y="17"/>
                  </a:lnTo>
                  <a:lnTo>
                    <a:pt x="2" y="0"/>
                  </a:lnTo>
                  <a:lnTo>
                    <a:pt x="0" y="114"/>
                  </a:lnTo>
                  <a:lnTo>
                    <a:pt x="283" y="12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17"/>
            <p:cNvSpPr>
              <a:spLocks/>
            </p:cNvSpPr>
            <p:nvPr/>
          </p:nvSpPr>
          <p:spPr bwMode="auto">
            <a:xfrm>
              <a:off x="1074" y="1617"/>
              <a:ext cx="158" cy="55"/>
            </a:xfrm>
            <a:custGeom>
              <a:avLst/>
              <a:gdLst/>
              <a:ahLst/>
              <a:cxnLst>
                <a:cxn ang="0">
                  <a:pos x="95" y="93"/>
                </a:cxn>
                <a:cxn ang="0">
                  <a:pos x="162" y="72"/>
                </a:cxn>
                <a:cxn ang="0">
                  <a:pos x="316" y="22"/>
                </a:cxn>
                <a:cxn ang="0">
                  <a:pos x="248" y="16"/>
                </a:cxn>
                <a:cxn ang="0">
                  <a:pos x="0" y="0"/>
                </a:cxn>
                <a:cxn ang="0">
                  <a:pos x="27" y="62"/>
                </a:cxn>
                <a:cxn ang="0">
                  <a:pos x="29" y="111"/>
                </a:cxn>
                <a:cxn ang="0">
                  <a:pos x="95" y="93"/>
                </a:cxn>
              </a:cxnLst>
              <a:rect l="0" t="0" r="r" b="b"/>
              <a:pathLst>
                <a:path w="316" h="111">
                  <a:moveTo>
                    <a:pt x="95" y="93"/>
                  </a:moveTo>
                  <a:lnTo>
                    <a:pt x="162" y="72"/>
                  </a:lnTo>
                  <a:lnTo>
                    <a:pt x="316" y="22"/>
                  </a:lnTo>
                  <a:lnTo>
                    <a:pt x="248" y="16"/>
                  </a:lnTo>
                  <a:lnTo>
                    <a:pt x="0" y="0"/>
                  </a:lnTo>
                  <a:lnTo>
                    <a:pt x="27" y="62"/>
                  </a:lnTo>
                  <a:lnTo>
                    <a:pt x="29" y="111"/>
                  </a:lnTo>
                  <a:lnTo>
                    <a:pt x="95" y="9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8"/>
            <p:cNvSpPr>
              <a:spLocks/>
            </p:cNvSpPr>
            <p:nvPr/>
          </p:nvSpPr>
          <p:spPr bwMode="auto">
            <a:xfrm>
              <a:off x="739" y="1617"/>
              <a:ext cx="349" cy="55"/>
            </a:xfrm>
            <a:custGeom>
              <a:avLst/>
              <a:gdLst/>
              <a:ahLst/>
              <a:cxnLst>
                <a:cxn ang="0">
                  <a:pos x="698" y="111"/>
                </a:cxn>
                <a:cxn ang="0">
                  <a:pos x="696" y="62"/>
                </a:cxn>
                <a:cxn ang="0">
                  <a:pos x="465" y="39"/>
                </a:cxn>
                <a:cxn ang="0">
                  <a:pos x="459" y="43"/>
                </a:cxn>
                <a:cxn ang="0">
                  <a:pos x="453" y="45"/>
                </a:cxn>
                <a:cxn ang="0">
                  <a:pos x="444" y="49"/>
                </a:cxn>
                <a:cxn ang="0">
                  <a:pos x="422" y="47"/>
                </a:cxn>
                <a:cxn ang="0">
                  <a:pos x="417" y="43"/>
                </a:cxn>
                <a:cxn ang="0">
                  <a:pos x="415" y="41"/>
                </a:cxn>
                <a:cxn ang="0">
                  <a:pos x="411" y="35"/>
                </a:cxn>
                <a:cxn ang="0">
                  <a:pos x="318" y="27"/>
                </a:cxn>
                <a:cxn ang="0">
                  <a:pos x="316" y="35"/>
                </a:cxn>
                <a:cxn ang="0">
                  <a:pos x="310" y="37"/>
                </a:cxn>
                <a:cxn ang="0">
                  <a:pos x="296" y="35"/>
                </a:cxn>
                <a:cxn ang="0">
                  <a:pos x="283" y="35"/>
                </a:cxn>
                <a:cxn ang="0">
                  <a:pos x="277" y="33"/>
                </a:cxn>
                <a:cxn ang="0">
                  <a:pos x="271" y="29"/>
                </a:cxn>
                <a:cxn ang="0">
                  <a:pos x="265" y="24"/>
                </a:cxn>
                <a:cxn ang="0">
                  <a:pos x="242" y="20"/>
                </a:cxn>
                <a:cxn ang="0">
                  <a:pos x="240" y="24"/>
                </a:cxn>
                <a:cxn ang="0">
                  <a:pos x="236" y="27"/>
                </a:cxn>
                <a:cxn ang="0">
                  <a:pos x="230" y="31"/>
                </a:cxn>
                <a:cxn ang="0">
                  <a:pos x="213" y="29"/>
                </a:cxn>
                <a:cxn ang="0">
                  <a:pos x="203" y="27"/>
                </a:cxn>
                <a:cxn ang="0">
                  <a:pos x="197" y="26"/>
                </a:cxn>
                <a:cxn ang="0">
                  <a:pos x="192" y="20"/>
                </a:cxn>
                <a:cxn ang="0">
                  <a:pos x="188" y="16"/>
                </a:cxn>
                <a:cxn ang="0">
                  <a:pos x="170" y="14"/>
                </a:cxn>
                <a:cxn ang="0">
                  <a:pos x="168" y="18"/>
                </a:cxn>
                <a:cxn ang="0">
                  <a:pos x="166" y="22"/>
                </a:cxn>
                <a:cxn ang="0">
                  <a:pos x="153" y="24"/>
                </a:cxn>
                <a:cxn ang="0">
                  <a:pos x="137" y="24"/>
                </a:cxn>
                <a:cxn ang="0">
                  <a:pos x="128" y="20"/>
                </a:cxn>
                <a:cxn ang="0">
                  <a:pos x="120" y="14"/>
                </a:cxn>
                <a:cxn ang="0">
                  <a:pos x="116" y="10"/>
                </a:cxn>
                <a:cxn ang="0">
                  <a:pos x="102" y="8"/>
                </a:cxn>
                <a:cxn ang="0">
                  <a:pos x="99" y="12"/>
                </a:cxn>
                <a:cxn ang="0">
                  <a:pos x="95" y="14"/>
                </a:cxn>
                <a:cxn ang="0">
                  <a:pos x="89" y="18"/>
                </a:cxn>
                <a:cxn ang="0">
                  <a:pos x="81" y="18"/>
                </a:cxn>
                <a:cxn ang="0">
                  <a:pos x="73" y="18"/>
                </a:cxn>
                <a:cxn ang="0">
                  <a:pos x="68" y="18"/>
                </a:cxn>
                <a:cxn ang="0">
                  <a:pos x="60" y="14"/>
                </a:cxn>
                <a:cxn ang="0">
                  <a:pos x="54" y="10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0" y="0"/>
                </a:cxn>
                <a:cxn ang="0">
                  <a:pos x="2" y="49"/>
                </a:cxn>
                <a:cxn ang="0">
                  <a:pos x="50" y="55"/>
                </a:cxn>
                <a:cxn ang="0">
                  <a:pos x="698" y="111"/>
                </a:cxn>
              </a:cxnLst>
              <a:rect l="0" t="0" r="r" b="b"/>
              <a:pathLst>
                <a:path w="698" h="111">
                  <a:moveTo>
                    <a:pt x="698" y="111"/>
                  </a:moveTo>
                  <a:lnTo>
                    <a:pt x="696" y="62"/>
                  </a:lnTo>
                  <a:lnTo>
                    <a:pt x="465" y="39"/>
                  </a:lnTo>
                  <a:lnTo>
                    <a:pt x="459" y="43"/>
                  </a:lnTo>
                  <a:lnTo>
                    <a:pt x="453" y="45"/>
                  </a:lnTo>
                  <a:lnTo>
                    <a:pt x="444" y="49"/>
                  </a:lnTo>
                  <a:lnTo>
                    <a:pt x="422" y="47"/>
                  </a:lnTo>
                  <a:lnTo>
                    <a:pt x="417" y="43"/>
                  </a:lnTo>
                  <a:lnTo>
                    <a:pt x="415" y="41"/>
                  </a:lnTo>
                  <a:lnTo>
                    <a:pt x="411" y="35"/>
                  </a:lnTo>
                  <a:lnTo>
                    <a:pt x="318" y="27"/>
                  </a:lnTo>
                  <a:lnTo>
                    <a:pt x="316" y="35"/>
                  </a:lnTo>
                  <a:lnTo>
                    <a:pt x="310" y="37"/>
                  </a:lnTo>
                  <a:lnTo>
                    <a:pt x="296" y="35"/>
                  </a:lnTo>
                  <a:lnTo>
                    <a:pt x="283" y="35"/>
                  </a:lnTo>
                  <a:lnTo>
                    <a:pt x="277" y="33"/>
                  </a:lnTo>
                  <a:lnTo>
                    <a:pt x="271" y="29"/>
                  </a:lnTo>
                  <a:lnTo>
                    <a:pt x="265" y="24"/>
                  </a:lnTo>
                  <a:lnTo>
                    <a:pt x="242" y="20"/>
                  </a:lnTo>
                  <a:lnTo>
                    <a:pt x="240" y="24"/>
                  </a:lnTo>
                  <a:lnTo>
                    <a:pt x="236" y="27"/>
                  </a:lnTo>
                  <a:lnTo>
                    <a:pt x="230" y="31"/>
                  </a:lnTo>
                  <a:lnTo>
                    <a:pt x="213" y="29"/>
                  </a:lnTo>
                  <a:lnTo>
                    <a:pt x="203" y="27"/>
                  </a:lnTo>
                  <a:lnTo>
                    <a:pt x="197" y="26"/>
                  </a:lnTo>
                  <a:lnTo>
                    <a:pt x="192" y="20"/>
                  </a:lnTo>
                  <a:lnTo>
                    <a:pt x="188" y="16"/>
                  </a:lnTo>
                  <a:lnTo>
                    <a:pt x="170" y="14"/>
                  </a:lnTo>
                  <a:lnTo>
                    <a:pt x="168" y="18"/>
                  </a:lnTo>
                  <a:lnTo>
                    <a:pt x="166" y="22"/>
                  </a:lnTo>
                  <a:lnTo>
                    <a:pt x="153" y="24"/>
                  </a:lnTo>
                  <a:lnTo>
                    <a:pt x="137" y="24"/>
                  </a:lnTo>
                  <a:lnTo>
                    <a:pt x="128" y="20"/>
                  </a:lnTo>
                  <a:lnTo>
                    <a:pt x="120" y="14"/>
                  </a:lnTo>
                  <a:lnTo>
                    <a:pt x="116" y="10"/>
                  </a:lnTo>
                  <a:lnTo>
                    <a:pt x="102" y="8"/>
                  </a:lnTo>
                  <a:lnTo>
                    <a:pt x="99" y="12"/>
                  </a:lnTo>
                  <a:lnTo>
                    <a:pt x="95" y="14"/>
                  </a:lnTo>
                  <a:lnTo>
                    <a:pt x="89" y="18"/>
                  </a:lnTo>
                  <a:lnTo>
                    <a:pt x="81" y="18"/>
                  </a:lnTo>
                  <a:lnTo>
                    <a:pt x="73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0" y="0"/>
                  </a:lnTo>
                  <a:lnTo>
                    <a:pt x="2" y="49"/>
                  </a:lnTo>
                  <a:lnTo>
                    <a:pt x="50" y="55"/>
                  </a:lnTo>
                  <a:lnTo>
                    <a:pt x="698" y="11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19"/>
            <p:cNvSpPr>
              <a:spLocks/>
            </p:cNvSpPr>
            <p:nvPr/>
          </p:nvSpPr>
          <p:spPr bwMode="auto">
            <a:xfrm>
              <a:off x="765" y="1644"/>
              <a:ext cx="323" cy="38"/>
            </a:xfrm>
            <a:custGeom>
              <a:avLst/>
              <a:gdLst/>
              <a:ahLst/>
              <a:cxnLst>
                <a:cxn ang="0">
                  <a:pos x="233" y="40"/>
                </a:cxn>
                <a:cxn ang="0">
                  <a:pos x="355" y="52"/>
                </a:cxn>
                <a:cxn ang="0">
                  <a:pos x="648" y="75"/>
                </a:cxn>
                <a:cxn ang="0">
                  <a:pos x="648" y="56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233" y="40"/>
                </a:cxn>
              </a:cxnLst>
              <a:rect l="0" t="0" r="r" b="b"/>
              <a:pathLst>
                <a:path w="648" h="75">
                  <a:moveTo>
                    <a:pt x="233" y="40"/>
                  </a:moveTo>
                  <a:lnTo>
                    <a:pt x="355" y="52"/>
                  </a:lnTo>
                  <a:lnTo>
                    <a:pt x="648" y="75"/>
                  </a:lnTo>
                  <a:lnTo>
                    <a:pt x="648" y="56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33" y="4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0"/>
            <p:cNvSpPr>
              <a:spLocks/>
            </p:cNvSpPr>
            <p:nvPr/>
          </p:nvSpPr>
          <p:spPr bwMode="auto">
            <a:xfrm>
              <a:off x="942" y="1653"/>
              <a:ext cx="213" cy="46"/>
            </a:xfrm>
            <a:custGeom>
              <a:avLst/>
              <a:gdLst/>
              <a:ahLst/>
              <a:cxnLst>
                <a:cxn ang="0">
                  <a:pos x="426" y="16"/>
                </a:cxn>
                <a:cxn ang="0">
                  <a:pos x="426" y="0"/>
                </a:cxn>
                <a:cxn ang="0">
                  <a:pos x="359" y="21"/>
                </a:cxn>
                <a:cxn ang="0">
                  <a:pos x="359" y="37"/>
                </a:cxn>
                <a:cxn ang="0">
                  <a:pos x="293" y="58"/>
                </a:cxn>
                <a:cxn ang="0">
                  <a:pos x="0" y="35"/>
                </a:cxn>
                <a:cxn ang="0">
                  <a:pos x="2" y="50"/>
                </a:cxn>
                <a:cxn ang="0">
                  <a:pos x="8" y="56"/>
                </a:cxn>
                <a:cxn ang="0">
                  <a:pos x="41" y="68"/>
                </a:cxn>
                <a:cxn ang="0">
                  <a:pos x="64" y="74"/>
                </a:cxn>
                <a:cxn ang="0">
                  <a:pos x="110" y="81"/>
                </a:cxn>
                <a:cxn ang="0">
                  <a:pos x="151" y="87"/>
                </a:cxn>
                <a:cxn ang="0">
                  <a:pos x="192" y="91"/>
                </a:cxn>
                <a:cxn ang="0">
                  <a:pos x="229" y="93"/>
                </a:cxn>
                <a:cxn ang="0">
                  <a:pos x="279" y="93"/>
                </a:cxn>
                <a:cxn ang="0">
                  <a:pos x="333" y="87"/>
                </a:cxn>
                <a:cxn ang="0">
                  <a:pos x="372" y="81"/>
                </a:cxn>
                <a:cxn ang="0">
                  <a:pos x="395" y="74"/>
                </a:cxn>
                <a:cxn ang="0">
                  <a:pos x="415" y="64"/>
                </a:cxn>
                <a:cxn ang="0">
                  <a:pos x="426" y="56"/>
                </a:cxn>
                <a:cxn ang="0">
                  <a:pos x="426" y="16"/>
                </a:cxn>
              </a:cxnLst>
              <a:rect l="0" t="0" r="r" b="b"/>
              <a:pathLst>
                <a:path w="426" h="93">
                  <a:moveTo>
                    <a:pt x="426" y="16"/>
                  </a:moveTo>
                  <a:lnTo>
                    <a:pt x="426" y="0"/>
                  </a:lnTo>
                  <a:lnTo>
                    <a:pt x="359" y="21"/>
                  </a:lnTo>
                  <a:lnTo>
                    <a:pt x="359" y="37"/>
                  </a:lnTo>
                  <a:lnTo>
                    <a:pt x="293" y="58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8" y="56"/>
                  </a:lnTo>
                  <a:lnTo>
                    <a:pt x="41" y="68"/>
                  </a:lnTo>
                  <a:lnTo>
                    <a:pt x="64" y="74"/>
                  </a:lnTo>
                  <a:lnTo>
                    <a:pt x="110" y="81"/>
                  </a:lnTo>
                  <a:lnTo>
                    <a:pt x="151" y="87"/>
                  </a:lnTo>
                  <a:lnTo>
                    <a:pt x="192" y="91"/>
                  </a:lnTo>
                  <a:lnTo>
                    <a:pt x="229" y="93"/>
                  </a:lnTo>
                  <a:lnTo>
                    <a:pt x="279" y="93"/>
                  </a:lnTo>
                  <a:lnTo>
                    <a:pt x="333" y="87"/>
                  </a:lnTo>
                  <a:lnTo>
                    <a:pt x="372" y="81"/>
                  </a:lnTo>
                  <a:lnTo>
                    <a:pt x="395" y="74"/>
                  </a:lnTo>
                  <a:lnTo>
                    <a:pt x="415" y="64"/>
                  </a:lnTo>
                  <a:lnTo>
                    <a:pt x="426" y="56"/>
                  </a:lnTo>
                  <a:lnTo>
                    <a:pt x="426" y="1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1"/>
            <p:cNvSpPr>
              <a:spLocks/>
            </p:cNvSpPr>
            <p:nvPr/>
          </p:nvSpPr>
          <p:spPr bwMode="auto">
            <a:xfrm>
              <a:off x="759" y="1611"/>
              <a:ext cx="32" cy="1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57" y="4"/>
                </a:cxn>
                <a:cxn ang="0">
                  <a:pos x="0" y="0"/>
                </a:cxn>
                <a:cxn ang="0">
                  <a:pos x="8" y="13"/>
                </a:cxn>
                <a:cxn ang="0">
                  <a:pos x="12" y="17"/>
                </a:cxn>
                <a:cxn ang="0">
                  <a:pos x="16" y="21"/>
                </a:cxn>
                <a:cxn ang="0">
                  <a:pos x="22" y="25"/>
                </a:cxn>
                <a:cxn ang="0">
                  <a:pos x="30" y="29"/>
                </a:cxn>
                <a:cxn ang="0">
                  <a:pos x="35" y="29"/>
                </a:cxn>
                <a:cxn ang="0">
                  <a:pos x="43" y="29"/>
                </a:cxn>
                <a:cxn ang="0">
                  <a:pos x="51" y="29"/>
                </a:cxn>
                <a:cxn ang="0">
                  <a:pos x="57" y="25"/>
                </a:cxn>
                <a:cxn ang="0">
                  <a:pos x="61" y="23"/>
                </a:cxn>
                <a:cxn ang="0">
                  <a:pos x="64" y="19"/>
                </a:cxn>
              </a:cxnLst>
              <a:rect l="0" t="0" r="r" b="b"/>
              <a:pathLst>
                <a:path w="64" h="29">
                  <a:moveTo>
                    <a:pt x="64" y="19"/>
                  </a:moveTo>
                  <a:lnTo>
                    <a:pt x="57" y="4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2" y="25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43" y="29"/>
                  </a:lnTo>
                  <a:lnTo>
                    <a:pt x="51" y="29"/>
                  </a:lnTo>
                  <a:lnTo>
                    <a:pt x="57" y="25"/>
                  </a:lnTo>
                  <a:lnTo>
                    <a:pt x="61" y="23"/>
                  </a:lnTo>
                  <a:lnTo>
                    <a:pt x="64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2"/>
            <p:cNvSpPr>
              <a:spLocks/>
            </p:cNvSpPr>
            <p:nvPr/>
          </p:nvSpPr>
          <p:spPr bwMode="auto">
            <a:xfrm>
              <a:off x="795" y="1614"/>
              <a:ext cx="30" cy="14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53" y="4"/>
                </a:cxn>
                <a:cxn ang="0">
                  <a:pos x="0" y="0"/>
                </a:cxn>
                <a:cxn ang="0">
                  <a:pos x="6" y="16"/>
                </a:cxn>
                <a:cxn ang="0">
                  <a:pos x="10" y="20"/>
                </a:cxn>
                <a:cxn ang="0">
                  <a:pos x="18" y="26"/>
                </a:cxn>
                <a:cxn ang="0">
                  <a:pos x="27" y="30"/>
                </a:cxn>
                <a:cxn ang="0">
                  <a:pos x="43" y="30"/>
                </a:cxn>
                <a:cxn ang="0">
                  <a:pos x="56" y="28"/>
                </a:cxn>
                <a:cxn ang="0">
                  <a:pos x="58" y="24"/>
                </a:cxn>
                <a:cxn ang="0">
                  <a:pos x="60" y="20"/>
                </a:cxn>
              </a:cxnLst>
              <a:rect l="0" t="0" r="r" b="b"/>
              <a:pathLst>
                <a:path w="60" h="30">
                  <a:moveTo>
                    <a:pt x="60" y="20"/>
                  </a:moveTo>
                  <a:lnTo>
                    <a:pt x="53" y="4"/>
                  </a:lnTo>
                  <a:lnTo>
                    <a:pt x="0" y="0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8" y="26"/>
                  </a:lnTo>
                  <a:lnTo>
                    <a:pt x="27" y="30"/>
                  </a:lnTo>
                  <a:lnTo>
                    <a:pt x="43" y="30"/>
                  </a:lnTo>
                  <a:lnTo>
                    <a:pt x="56" y="28"/>
                  </a:lnTo>
                  <a:lnTo>
                    <a:pt x="58" y="2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"/>
            <p:cNvSpPr>
              <a:spLocks/>
            </p:cNvSpPr>
            <p:nvPr/>
          </p:nvSpPr>
          <p:spPr bwMode="auto">
            <a:xfrm>
              <a:off x="830" y="1617"/>
              <a:ext cx="31" cy="15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52" y="4"/>
                </a:cxn>
                <a:cxn ang="0">
                  <a:pos x="0" y="0"/>
                </a:cxn>
                <a:cxn ang="0">
                  <a:pos x="6" y="16"/>
                </a:cxn>
                <a:cxn ang="0">
                  <a:pos x="10" y="20"/>
                </a:cxn>
                <a:cxn ang="0">
                  <a:pos x="15" y="26"/>
                </a:cxn>
                <a:cxn ang="0">
                  <a:pos x="21" y="27"/>
                </a:cxn>
                <a:cxn ang="0">
                  <a:pos x="31" y="29"/>
                </a:cxn>
                <a:cxn ang="0">
                  <a:pos x="48" y="31"/>
                </a:cxn>
                <a:cxn ang="0">
                  <a:pos x="54" y="27"/>
                </a:cxn>
                <a:cxn ang="0">
                  <a:pos x="58" y="24"/>
                </a:cxn>
                <a:cxn ang="0">
                  <a:pos x="60" y="20"/>
                </a:cxn>
              </a:cxnLst>
              <a:rect l="0" t="0" r="r" b="b"/>
              <a:pathLst>
                <a:path w="60" h="31">
                  <a:moveTo>
                    <a:pt x="60" y="20"/>
                  </a:moveTo>
                  <a:lnTo>
                    <a:pt x="52" y="4"/>
                  </a:lnTo>
                  <a:lnTo>
                    <a:pt x="0" y="0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5" y="26"/>
                  </a:lnTo>
                  <a:lnTo>
                    <a:pt x="21" y="27"/>
                  </a:lnTo>
                  <a:lnTo>
                    <a:pt x="31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8" y="2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4"/>
            <p:cNvSpPr>
              <a:spLocks/>
            </p:cNvSpPr>
            <p:nvPr/>
          </p:nvSpPr>
          <p:spPr bwMode="auto">
            <a:xfrm>
              <a:off x="867" y="1620"/>
              <a:ext cx="31" cy="15"/>
            </a:xfrm>
            <a:custGeom>
              <a:avLst/>
              <a:gdLst/>
              <a:ahLst/>
              <a:cxnLst>
                <a:cxn ang="0">
                  <a:pos x="62" y="21"/>
                </a:cxn>
                <a:cxn ang="0">
                  <a:pos x="50" y="6"/>
                </a:cxn>
                <a:cxn ang="0">
                  <a:pos x="0" y="0"/>
                </a:cxn>
                <a:cxn ang="0">
                  <a:pos x="9" y="18"/>
                </a:cxn>
                <a:cxn ang="0">
                  <a:pos x="15" y="23"/>
                </a:cxn>
                <a:cxn ang="0">
                  <a:pos x="21" y="27"/>
                </a:cxn>
                <a:cxn ang="0">
                  <a:pos x="27" y="29"/>
                </a:cxn>
                <a:cxn ang="0">
                  <a:pos x="40" y="29"/>
                </a:cxn>
                <a:cxn ang="0">
                  <a:pos x="54" y="31"/>
                </a:cxn>
                <a:cxn ang="0">
                  <a:pos x="60" y="29"/>
                </a:cxn>
                <a:cxn ang="0">
                  <a:pos x="62" y="21"/>
                </a:cxn>
              </a:cxnLst>
              <a:rect l="0" t="0" r="r" b="b"/>
              <a:pathLst>
                <a:path w="62" h="31">
                  <a:moveTo>
                    <a:pt x="62" y="21"/>
                  </a:moveTo>
                  <a:lnTo>
                    <a:pt x="50" y="6"/>
                  </a:lnTo>
                  <a:lnTo>
                    <a:pt x="0" y="0"/>
                  </a:lnTo>
                  <a:lnTo>
                    <a:pt x="9" y="18"/>
                  </a:lnTo>
                  <a:lnTo>
                    <a:pt x="15" y="23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40" y="29"/>
                  </a:lnTo>
                  <a:lnTo>
                    <a:pt x="54" y="31"/>
                  </a:lnTo>
                  <a:lnTo>
                    <a:pt x="60" y="29"/>
                  </a:lnTo>
                  <a:lnTo>
                    <a:pt x="62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5"/>
            <p:cNvSpPr>
              <a:spLocks/>
            </p:cNvSpPr>
            <p:nvPr/>
          </p:nvSpPr>
          <p:spPr bwMode="auto">
            <a:xfrm>
              <a:off x="942" y="1626"/>
              <a:ext cx="30" cy="15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10" y="21"/>
                </a:cxn>
                <a:cxn ang="0">
                  <a:pos x="12" y="23"/>
                </a:cxn>
                <a:cxn ang="0">
                  <a:pos x="17" y="27"/>
                </a:cxn>
                <a:cxn ang="0">
                  <a:pos x="39" y="29"/>
                </a:cxn>
                <a:cxn ang="0">
                  <a:pos x="48" y="25"/>
                </a:cxn>
                <a:cxn ang="0">
                  <a:pos x="54" y="23"/>
                </a:cxn>
                <a:cxn ang="0">
                  <a:pos x="60" y="19"/>
                </a:cxn>
                <a:cxn ang="0">
                  <a:pos x="52" y="4"/>
                </a:cxn>
                <a:cxn ang="0">
                  <a:pos x="0" y="0"/>
                </a:cxn>
                <a:cxn ang="0">
                  <a:pos x="6" y="15"/>
                </a:cxn>
              </a:cxnLst>
              <a:rect l="0" t="0" r="r" b="b"/>
              <a:pathLst>
                <a:path w="60" h="29">
                  <a:moveTo>
                    <a:pt x="6" y="15"/>
                  </a:moveTo>
                  <a:lnTo>
                    <a:pt x="10" y="21"/>
                  </a:lnTo>
                  <a:lnTo>
                    <a:pt x="12" y="23"/>
                  </a:lnTo>
                  <a:lnTo>
                    <a:pt x="17" y="27"/>
                  </a:lnTo>
                  <a:lnTo>
                    <a:pt x="39" y="29"/>
                  </a:lnTo>
                  <a:lnTo>
                    <a:pt x="48" y="25"/>
                  </a:lnTo>
                  <a:lnTo>
                    <a:pt x="54" y="23"/>
                  </a:lnTo>
                  <a:lnTo>
                    <a:pt x="60" y="19"/>
                  </a:lnTo>
                  <a:lnTo>
                    <a:pt x="52" y="4"/>
                  </a:lnTo>
                  <a:lnTo>
                    <a:pt x="0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6"/>
            <p:cNvSpPr>
              <a:spLocks/>
            </p:cNvSpPr>
            <p:nvPr/>
          </p:nvSpPr>
          <p:spPr bwMode="auto">
            <a:xfrm>
              <a:off x="996" y="1647"/>
              <a:ext cx="14" cy="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0"/>
                </a:cxn>
                <a:cxn ang="0">
                  <a:pos x="28" y="4"/>
                </a:cxn>
                <a:cxn ang="0">
                  <a:pos x="28" y="16"/>
                </a:cxn>
                <a:cxn ang="0">
                  <a:pos x="0" y="14"/>
                </a:cxn>
              </a:cxnLst>
              <a:rect l="0" t="0" r="r" b="b"/>
              <a:pathLst>
                <a:path w="28" h="16">
                  <a:moveTo>
                    <a:pt x="0" y="14"/>
                  </a:moveTo>
                  <a:lnTo>
                    <a:pt x="2" y="0"/>
                  </a:lnTo>
                  <a:lnTo>
                    <a:pt x="28" y="4"/>
                  </a:lnTo>
                  <a:lnTo>
                    <a:pt x="28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7"/>
            <p:cNvSpPr>
              <a:spLocks/>
            </p:cNvSpPr>
            <p:nvPr/>
          </p:nvSpPr>
          <p:spPr bwMode="auto">
            <a:xfrm>
              <a:off x="1016" y="1644"/>
              <a:ext cx="39" cy="1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0"/>
                </a:cxn>
                <a:cxn ang="0">
                  <a:pos x="80" y="5"/>
                </a:cxn>
                <a:cxn ang="0">
                  <a:pos x="78" y="34"/>
                </a:cxn>
                <a:cxn ang="0">
                  <a:pos x="0" y="29"/>
                </a:cxn>
              </a:cxnLst>
              <a:rect l="0" t="0" r="r" b="b"/>
              <a:pathLst>
                <a:path w="80" h="34">
                  <a:moveTo>
                    <a:pt x="0" y="29"/>
                  </a:moveTo>
                  <a:lnTo>
                    <a:pt x="2" y="0"/>
                  </a:lnTo>
                  <a:lnTo>
                    <a:pt x="80" y="5"/>
                  </a:lnTo>
                  <a:lnTo>
                    <a:pt x="78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8"/>
            <p:cNvSpPr>
              <a:spLocks/>
            </p:cNvSpPr>
            <p:nvPr/>
          </p:nvSpPr>
          <p:spPr bwMode="auto">
            <a:xfrm>
              <a:off x="749" y="1660"/>
              <a:ext cx="573" cy="73"/>
            </a:xfrm>
            <a:custGeom>
              <a:avLst/>
              <a:gdLst/>
              <a:ahLst/>
              <a:cxnLst>
                <a:cxn ang="0">
                  <a:pos x="1146" y="31"/>
                </a:cxn>
                <a:cxn ang="0">
                  <a:pos x="812" y="0"/>
                </a:cxn>
                <a:cxn ang="0">
                  <a:pos x="812" y="40"/>
                </a:cxn>
                <a:cxn ang="0">
                  <a:pos x="801" y="48"/>
                </a:cxn>
                <a:cxn ang="0">
                  <a:pos x="781" y="58"/>
                </a:cxn>
                <a:cxn ang="0">
                  <a:pos x="758" y="65"/>
                </a:cxn>
                <a:cxn ang="0">
                  <a:pos x="719" y="71"/>
                </a:cxn>
                <a:cxn ang="0">
                  <a:pos x="665" y="77"/>
                </a:cxn>
                <a:cxn ang="0">
                  <a:pos x="615" y="77"/>
                </a:cxn>
                <a:cxn ang="0">
                  <a:pos x="578" y="75"/>
                </a:cxn>
                <a:cxn ang="0">
                  <a:pos x="537" y="71"/>
                </a:cxn>
                <a:cxn ang="0">
                  <a:pos x="496" y="65"/>
                </a:cxn>
                <a:cxn ang="0">
                  <a:pos x="450" y="58"/>
                </a:cxn>
                <a:cxn ang="0">
                  <a:pos x="427" y="52"/>
                </a:cxn>
                <a:cxn ang="0">
                  <a:pos x="394" y="40"/>
                </a:cxn>
                <a:cxn ang="0">
                  <a:pos x="388" y="34"/>
                </a:cxn>
                <a:cxn ang="0">
                  <a:pos x="386" y="19"/>
                </a:cxn>
                <a:cxn ang="0">
                  <a:pos x="264" y="7"/>
                </a:cxn>
                <a:cxn ang="0">
                  <a:pos x="149" y="34"/>
                </a:cxn>
                <a:cxn ang="0">
                  <a:pos x="0" y="67"/>
                </a:cxn>
                <a:cxn ang="0">
                  <a:pos x="745" y="145"/>
                </a:cxn>
                <a:cxn ang="0">
                  <a:pos x="1146" y="31"/>
                </a:cxn>
              </a:cxnLst>
              <a:rect l="0" t="0" r="r" b="b"/>
              <a:pathLst>
                <a:path w="1146" h="145">
                  <a:moveTo>
                    <a:pt x="1146" y="31"/>
                  </a:moveTo>
                  <a:lnTo>
                    <a:pt x="812" y="0"/>
                  </a:lnTo>
                  <a:lnTo>
                    <a:pt x="812" y="40"/>
                  </a:lnTo>
                  <a:lnTo>
                    <a:pt x="801" y="48"/>
                  </a:lnTo>
                  <a:lnTo>
                    <a:pt x="781" y="58"/>
                  </a:lnTo>
                  <a:lnTo>
                    <a:pt x="758" y="65"/>
                  </a:lnTo>
                  <a:lnTo>
                    <a:pt x="719" y="71"/>
                  </a:lnTo>
                  <a:lnTo>
                    <a:pt x="665" y="77"/>
                  </a:lnTo>
                  <a:lnTo>
                    <a:pt x="615" y="77"/>
                  </a:lnTo>
                  <a:lnTo>
                    <a:pt x="578" y="75"/>
                  </a:lnTo>
                  <a:lnTo>
                    <a:pt x="537" y="71"/>
                  </a:lnTo>
                  <a:lnTo>
                    <a:pt x="496" y="65"/>
                  </a:lnTo>
                  <a:lnTo>
                    <a:pt x="450" y="58"/>
                  </a:lnTo>
                  <a:lnTo>
                    <a:pt x="427" y="52"/>
                  </a:lnTo>
                  <a:lnTo>
                    <a:pt x="394" y="40"/>
                  </a:lnTo>
                  <a:lnTo>
                    <a:pt x="388" y="34"/>
                  </a:lnTo>
                  <a:lnTo>
                    <a:pt x="386" y="19"/>
                  </a:lnTo>
                  <a:lnTo>
                    <a:pt x="264" y="7"/>
                  </a:lnTo>
                  <a:lnTo>
                    <a:pt x="149" y="34"/>
                  </a:lnTo>
                  <a:lnTo>
                    <a:pt x="0" y="67"/>
                  </a:lnTo>
                  <a:lnTo>
                    <a:pt x="745" y="145"/>
                  </a:lnTo>
                  <a:lnTo>
                    <a:pt x="1146" y="3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9"/>
            <p:cNvSpPr>
              <a:spLocks/>
            </p:cNvSpPr>
            <p:nvPr/>
          </p:nvSpPr>
          <p:spPr bwMode="auto">
            <a:xfrm>
              <a:off x="1088" y="1663"/>
              <a:ext cx="33" cy="1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66" y="16"/>
                </a:cxn>
                <a:cxn ang="0">
                  <a:pos x="66" y="0"/>
                </a:cxn>
              </a:cxnLst>
              <a:rect l="0" t="0" r="r" b="b"/>
              <a:pathLst>
                <a:path w="66" h="37">
                  <a:moveTo>
                    <a:pt x="66" y="0"/>
                  </a:moveTo>
                  <a:lnTo>
                    <a:pt x="0" y="18"/>
                  </a:lnTo>
                  <a:lnTo>
                    <a:pt x="0" y="37"/>
                  </a:lnTo>
                  <a:lnTo>
                    <a:pt x="66" y="16"/>
                  </a:lnTo>
                  <a:lnTo>
                    <a:pt x="66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0"/>
            <p:cNvSpPr>
              <a:spLocks/>
            </p:cNvSpPr>
            <p:nvPr/>
          </p:nvSpPr>
          <p:spPr bwMode="auto">
            <a:xfrm>
              <a:off x="1121" y="1676"/>
              <a:ext cx="201" cy="82"/>
            </a:xfrm>
            <a:custGeom>
              <a:avLst/>
              <a:gdLst/>
              <a:ahLst/>
              <a:cxnLst>
                <a:cxn ang="0">
                  <a:pos x="401" y="23"/>
                </a:cxn>
                <a:cxn ang="0">
                  <a:pos x="401" y="0"/>
                </a:cxn>
                <a:cxn ang="0">
                  <a:pos x="0" y="114"/>
                </a:cxn>
                <a:cxn ang="0">
                  <a:pos x="2" y="164"/>
                </a:cxn>
                <a:cxn ang="0">
                  <a:pos x="399" y="46"/>
                </a:cxn>
                <a:cxn ang="0">
                  <a:pos x="401" y="23"/>
                </a:cxn>
              </a:cxnLst>
              <a:rect l="0" t="0" r="r" b="b"/>
              <a:pathLst>
                <a:path w="401" h="164">
                  <a:moveTo>
                    <a:pt x="401" y="23"/>
                  </a:moveTo>
                  <a:lnTo>
                    <a:pt x="401" y="0"/>
                  </a:lnTo>
                  <a:lnTo>
                    <a:pt x="0" y="114"/>
                  </a:lnTo>
                  <a:lnTo>
                    <a:pt x="2" y="164"/>
                  </a:lnTo>
                  <a:lnTo>
                    <a:pt x="399" y="46"/>
                  </a:lnTo>
                  <a:lnTo>
                    <a:pt x="401" y="2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1"/>
            <p:cNvSpPr>
              <a:spLocks/>
            </p:cNvSpPr>
            <p:nvPr/>
          </p:nvSpPr>
          <p:spPr bwMode="auto">
            <a:xfrm>
              <a:off x="629" y="1687"/>
              <a:ext cx="795" cy="96"/>
            </a:xfrm>
            <a:custGeom>
              <a:avLst/>
              <a:gdLst/>
              <a:ahLst/>
              <a:cxnLst>
                <a:cxn ang="0">
                  <a:pos x="1590" y="15"/>
                </a:cxn>
                <a:cxn ang="0">
                  <a:pos x="1386" y="0"/>
                </a:cxn>
                <a:cxn ang="0">
                  <a:pos x="1384" y="23"/>
                </a:cxn>
                <a:cxn ang="0">
                  <a:pos x="987" y="141"/>
                </a:cxn>
                <a:cxn ang="0">
                  <a:pos x="496" y="91"/>
                </a:cxn>
                <a:cxn ang="0">
                  <a:pos x="298" y="68"/>
                </a:cxn>
                <a:cxn ang="0">
                  <a:pos x="240" y="62"/>
                </a:cxn>
                <a:cxn ang="0">
                  <a:pos x="238" y="58"/>
                </a:cxn>
                <a:cxn ang="0">
                  <a:pos x="240" y="13"/>
                </a:cxn>
                <a:cxn ang="0">
                  <a:pos x="0" y="70"/>
                </a:cxn>
                <a:cxn ang="0">
                  <a:pos x="1025" y="192"/>
                </a:cxn>
                <a:cxn ang="0">
                  <a:pos x="1134" y="159"/>
                </a:cxn>
                <a:cxn ang="0">
                  <a:pos x="1281" y="112"/>
                </a:cxn>
                <a:cxn ang="0">
                  <a:pos x="1590" y="15"/>
                </a:cxn>
              </a:cxnLst>
              <a:rect l="0" t="0" r="r" b="b"/>
              <a:pathLst>
                <a:path w="1590" h="192">
                  <a:moveTo>
                    <a:pt x="1590" y="15"/>
                  </a:moveTo>
                  <a:lnTo>
                    <a:pt x="1386" y="0"/>
                  </a:lnTo>
                  <a:lnTo>
                    <a:pt x="1384" y="23"/>
                  </a:lnTo>
                  <a:lnTo>
                    <a:pt x="987" y="141"/>
                  </a:lnTo>
                  <a:lnTo>
                    <a:pt x="496" y="91"/>
                  </a:lnTo>
                  <a:lnTo>
                    <a:pt x="298" y="68"/>
                  </a:lnTo>
                  <a:lnTo>
                    <a:pt x="240" y="62"/>
                  </a:lnTo>
                  <a:lnTo>
                    <a:pt x="238" y="58"/>
                  </a:lnTo>
                  <a:lnTo>
                    <a:pt x="240" y="13"/>
                  </a:lnTo>
                  <a:lnTo>
                    <a:pt x="0" y="70"/>
                  </a:lnTo>
                  <a:lnTo>
                    <a:pt x="1025" y="192"/>
                  </a:lnTo>
                  <a:lnTo>
                    <a:pt x="1134" y="159"/>
                  </a:lnTo>
                  <a:lnTo>
                    <a:pt x="1281" y="112"/>
                  </a:lnTo>
                  <a:lnTo>
                    <a:pt x="1590" y="1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32"/>
            <p:cNvSpPr>
              <a:spLocks/>
            </p:cNvSpPr>
            <p:nvPr/>
          </p:nvSpPr>
          <p:spPr bwMode="auto">
            <a:xfrm>
              <a:off x="628" y="1722"/>
              <a:ext cx="514" cy="151"/>
            </a:xfrm>
            <a:custGeom>
              <a:avLst/>
              <a:gdLst/>
              <a:ahLst/>
              <a:cxnLst>
                <a:cxn ang="0">
                  <a:pos x="989" y="279"/>
                </a:cxn>
                <a:cxn ang="0">
                  <a:pos x="989" y="296"/>
                </a:cxn>
                <a:cxn ang="0">
                  <a:pos x="1027" y="300"/>
                </a:cxn>
                <a:cxn ang="0">
                  <a:pos x="1027" y="122"/>
                </a:cxn>
                <a:cxn ang="0">
                  <a:pos x="2" y="0"/>
                </a:cxn>
                <a:cxn ang="0">
                  <a:pos x="0" y="157"/>
                </a:cxn>
                <a:cxn ang="0">
                  <a:pos x="989" y="279"/>
                </a:cxn>
              </a:cxnLst>
              <a:rect l="0" t="0" r="r" b="b"/>
              <a:pathLst>
                <a:path w="1027" h="300">
                  <a:moveTo>
                    <a:pt x="989" y="279"/>
                  </a:moveTo>
                  <a:lnTo>
                    <a:pt x="989" y="296"/>
                  </a:lnTo>
                  <a:lnTo>
                    <a:pt x="1027" y="300"/>
                  </a:lnTo>
                  <a:lnTo>
                    <a:pt x="1027" y="122"/>
                  </a:lnTo>
                  <a:lnTo>
                    <a:pt x="2" y="0"/>
                  </a:lnTo>
                  <a:lnTo>
                    <a:pt x="0" y="157"/>
                  </a:lnTo>
                  <a:lnTo>
                    <a:pt x="989" y="27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33"/>
            <p:cNvSpPr>
              <a:spLocks/>
            </p:cNvSpPr>
            <p:nvPr/>
          </p:nvSpPr>
          <p:spPr bwMode="auto">
            <a:xfrm>
              <a:off x="1270" y="1695"/>
              <a:ext cx="154" cy="132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177" y="208"/>
                </a:cxn>
                <a:cxn ang="0">
                  <a:pos x="237" y="184"/>
                </a:cxn>
                <a:cxn ang="0">
                  <a:pos x="307" y="159"/>
                </a:cxn>
                <a:cxn ang="0">
                  <a:pos x="309" y="0"/>
                </a:cxn>
                <a:cxn ang="0">
                  <a:pos x="0" y="97"/>
                </a:cxn>
                <a:cxn ang="0">
                  <a:pos x="2" y="264"/>
                </a:cxn>
              </a:cxnLst>
              <a:rect l="0" t="0" r="r" b="b"/>
              <a:pathLst>
                <a:path w="309" h="264">
                  <a:moveTo>
                    <a:pt x="2" y="264"/>
                  </a:moveTo>
                  <a:lnTo>
                    <a:pt x="177" y="208"/>
                  </a:lnTo>
                  <a:lnTo>
                    <a:pt x="237" y="184"/>
                  </a:lnTo>
                  <a:lnTo>
                    <a:pt x="307" y="159"/>
                  </a:lnTo>
                  <a:lnTo>
                    <a:pt x="309" y="0"/>
                  </a:lnTo>
                  <a:lnTo>
                    <a:pt x="0" y="97"/>
                  </a:lnTo>
                  <a:lnTo>
                    <a:pt x="2" y="26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34"/>
            <p:cNvSpPr>
              <a:spLocks/>
            </p:cNvSpPr>
            <p:nvPr/>
          </p:nvSpPr>
          <p:spPr bwMode="auto">
            <a:xfrm>
              <a:off x="1196" y="1744"/>
              <a:ext cx="75" cy="109"/>
            </a:xfrm>
            <a:custGeom>
              <a:avLst/>
              <a:gdLst/>
              <a:ahLst/>
              <a:cxnLst>
                <a:cxn ang="0">
                  <a:pos x="149" y="167"/>
                </a:cxn>
                <a:cxn ang="0">
                  <a:pos x="147" y="0"/>
                </a:cxn>
                <a:cxn ang="0">
                  <a:pos x="0" y="47"/>
                </a:cxn>
                <a:cxn ang="0">
                  <a:pos x="4" y="219"/>
                </a:cxn>
                <a:cxn ang="0">
                  <a:pos x="149" y="167"/>
                </a:cxn>
              </a:cxnLst>
              <a:rect l="0" t="0" r="r" b="b"/>
              <a:pathLst>
                <a:path w="149" h="219">
                  <a:moveTo>
                    <a:pt x="149" y="167"/>
                  </a:moveTo>
                  <a:lnTo>
                    <a:pt x="147" y="0"/>
                  </a:lnTo>
                  <a:lnTo>
                    <a:pt x="0" y="47"/>
                  </a:lnTo>
                  <a:lnTo>
                    <a:pt x="4" y="219"/>
                  </a:lnTo>
                  <a:lnTo>
                    <a:pt x="149" y="16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35"/>
            <p:cNvSpPr>
              <a:spLocks/>
            </p:cNvSpPr>
            <p:nvPr/>
          </p:nvSpPr>
          <p:spPr bwMode="auto">
            <a:xfrm>
              <a:off x="1142" y="1767"/>
              <a:ext cx="56" cy="106"/>
            </a:xfrm>
            <a:custGeom>
              <a:avLst/>
              <a:gdLst/>
              <a:ahLst/>
              <a:cxnLst>
                <a:cxn ang="0">
                  <a:pos x="113" y="172"/>
                </a:cxn>
                <a:cxn ang="0">
                  <a:pos x="109" y="0"/>
                </a:cxn>
                <a:cxn ang="0">
                  <a:pos x="0" y="33"/>
                </a:cxn>
                <a:cxn ang="0">
                  <a:pos x="0" y="211"/>
                </a:cxn>
                <a:cxn ang="0">
                  <a:pos x="105" y="174"/>
                </a:cxn>
                <a:cxn ang="0">
                  <a:pos x="113" y="172"/>
                </a:cxn>
              </a:cxnLst>
              <a:rect l="0" t="0" r="r" b="b"/>
              <a:pathLst>
                <a:path w="113" h="211">
                  <a:moveTo>
                    <a:pt x="113" y="172"/>
                  </a:moveTo>
                  <a:lnTo>
                    <a:pt x="109" y="0"/>
                  </a:lnTo>
                  <a:lnTo>
                    <a:pt x="0" y="33"/>
                  </a:lnTo>
                  <a:lnTo>
                    <a:pt x="0" y="211"/>
                  </a:lnTo>
                  <a:lnTo>
                    <a:pt x="105" y="174"/>
                  </a:lnTo>
                  <a:lnTo>
                    <a:pt x="113" y="17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36"/>
            <p:cNvSpPr>
              <a:spLocks/>
            </p:cNvSpPr>
            <p:nvPr/>
          </p:nvSpPr>
          <p:spPr bwMode="auto">
            <a:xfrm>
              <a:off x="1142" y="1854"/>
              <a:ext cx="53" cy="3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07" y="37"/>
                </a:cxn>
                <a:cxn ang="0">
                  <a:pos x="105" y="0"/>
                </a:cxn>
                <a:cxn ang="0">
                  <a:pos x="0" y="37"/>
                </a:cxn>
                <a:cxn ang="0">
                  <a:pos x="0" y="72"/>
                </a:cxn>
              </a:cxnLst>
              <a:rect l="0" t="0" r="r" b="b"/>
              <a:pathLst>
                <a:path w="107" h="72">
                  <a:moveTo>
                    <a:pt x="0" y="72"/>
                  </a:moveTo>
                  <a:lnTo>
                    <a:pt x="107" y="37"/>
                  </a:lnTo>
                  <a:lnTo>
                    <a:pt x="105" y="0"/>
                  </a:lnTo>
                  <a:lnTo>
                    <a:pt x="0" y="37"/>
                  </a:lnTo>
                  <a:lnTo>
                    <a:pt x="0" y="7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37"/>
            <p:cNvSpPr>
              <a:spLocks/>
            </p:cNvSpPr>
            <p:nvPr/>
          </p:nvSpPr>
          <p:spPr bwMode="auto">
            <a:xfrm>
              <a:off x="1358" y="1787"/>
              <a:ext cx="30" cy="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" y="26"/>
                </a:cxn>
                <a:cxn ang="0">
                  <a:pos x="60" y="0"/>
                </a:cxn>
                <a:cxn ang="0">
                  <a:pos x="0" y="24"/>
                </a:cxn>
              </a:cxnLst>
              <a:rect l="0" t="0" r="r" b="b"/>
              <a:pathLst>
                <a:path w="60" h="26">
                  <a:moveTo>
                    <a:pt x="0" y="24"/>
                  </a:moveTo>
                  <a:lnTo>
                    <a:pt x="58" y="26"/>
                  </a:lnTo>
                  <a:lnTo>
                    <a:pt x="60" y="0"/>
                  </a:lnTo>
                  <a:lnTo>
                    <a:pt x="0" y="2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38"/>
            <p:cNvSpPr>
              <a:spLocks/>
            </p:cNvSpPr>
            <p:nvPr/>
          </p:nvSpPr>
          <p:spPr bwMode="auto">
            <a:xfrm>
              <a:off x="1387" y="1775"/>
              <a:ext cx="36" cy="2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" y="25"/>
                </a:cxn>
                <a:cxn ang="0">
                  <a:pos x="0" y="51"/>
                </a:cxn>
                <a:cxn ang="0">
                  <a:pos x="70" y="27"/>
                </a:cxn>
                <a:cxn ang="0">
                  <a:pos x="72" y="0"/>
                </a:cxn>
              </a:cxnLst>
              <a:rect l="0" t="0" r="r" b="b"/>
              <a:pathLst>
                <a:path w="72" h="51">
                  <a:moveTo>
                    <a:pt x="72" y="0"/>
                  </a:moveTo>
                  <a:lnTo>
                    <a:pt x="2" y="25"/>
                  </a:lnTo>
                  <a:lnTo>
                    <a:pt x="0" y="51"/>
                  </a:lnTo>
                  <a:lnTo>
                    <a:pt x="70" y="27"/>
                  </a:lnTo>
                  <a:lnTo>
                    <a:pt x="72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39"/>
            <p:cNvSpPr>
              <a:spLocks/>
            </p:cNvSpPr>
            <p:nvPr/>
          </p:nvSpPr>
          <p:spPr bwMode="auto">
            <a:xfrm>
              <a:off x="1122" y="1871"/>
              <a:ext cx="20" cy="19"/>
            </a:xfrm>
            <a:custGeom>
              <a:avLst/>
              <a:gdLst/>
              <a:ahLst/>
              <a:cxnLst>
                <a:cxn ang="0">
                  <a:pos x="38" y="39"/>
                </a:cxn>
                <a:cxn ang="0">
                  <a:pos x="38" y="4"/>
                </a:cxn>
                <a:cxn ang="0">
                  <a:pos x="0" y="0"/>
                </a:cxn>
                <a:cxn ang="0">
                  <a:pos x="2" y="37"/>
                </a:cxn>
                <a:cxn ang="0">
                  <a:pos x="38" y="39"/>
                </a:cxn>
              </a:cxnLst>
              <a:rect l="0" t="0" r="r" b="b"/>
              <a:pathLst>
                <a:path w="38" h="39">
                  <a:moveTo>
                    <a:pt x="38" y="39"/>
                  </a:moveTo>
                  <a:lnTo>
                    <a:pt x="38" y="4"/>
                  </a:lnTo>
                  <a:lnTo>
                    <a:pt x="0" y="0"/>
                  </a:lnTo>
                  <a:lnTo>
                    <a:pt x="2" y="37"/>
                  </a:lnTo>
                  <a:lnTo>
                    <a:pt x="38" y="3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40"/>
            <p:cNvSpPr>
              <a:spLocks/>
            </p:cNvSpPr>
            <p:nvPr/>
          </p:nvSpPr>
          <p:spPr bwMode="auto">
            <a:xfrm>
              <a:off x="635" y="1761"/>
              <a:ext cx="5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12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41"/>
            <p:cNvSpPr>
              <a:spLocks/>
            </p:cNvSpPr>
            <p:nvPr/>
          </p:nvSpPr>
          <p:spPr bwMode="auto">
            <a:xfrm>
              <a:off x="644" y="1779"/>
              <a:ext cx="6" cy="4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42"/>
            <p:cNvSpPr>
              <a:spLocks/>
            </p:cNvSpPr>
            <p:nvPr/>
          </p:nvSpPr>
          <p:spPr bwMode="auto">
            <a:xfrm>
              <a:off x="635" y="1789"/>
              <a:ext cx="5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12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43"/>
            <p:cNvSpPr>
              <a:spLocks/>
            </p:cNvSpPr>
            <p:nvPr/>
          </p:nvSpPr>
          <p:spPr bwMode="auto">
            <a:xfrm>
              <a:off x="635" y="1734"/>
              <a:ext cx="5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44"/>
            <p:cNvSpPr>
              <a:spLocks/>
            </p:cNvSpPr>
            <p:nvPr/>
          </p:nvSpPr>
          <p:spPr bwMode="auto">
            <a:xfrm>
              <a:off x="644" y="1748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3" y="12"/>
                </a:cxn>
                <a:cxn ang="0">
                  <a:pos x="9" y="6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2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45"/>
            <p:cNvSpPr>
              <a:spLocks/>
            </p:cNvSpPr>
            <p:nvPr/>
          </p:nvSpPr>
          <p:spPr bwMode="auto">
            <a:xfrm>
              <a:off x="664" y="1780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46"/>
            <p:cNvSpPr>
              <a:spLocks/>
            </p:cNvSpPr>
            <p:nvPr/>
          </p:nvSpPr>
          <p:spPr bwMode="auto">
            <a:xfrm>
              <a:off x="663" y="1750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47"/>
            <p:cNvSpPr>
              <a:spLocks/>
            </p:cNvSpPr>
            <p:nvPr/>
          </p:nvSpPr>
          <p:spPr bwMode="auto">
            <a:xfrm>
              <a:off x="654" y="1792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48"/>
            <p:cNvSpPr>
              <a:spLocks/>
            </p:cNvSpPr>
            <p:nvPr/>
          </p:nvSpPr>
          <p:spPr bwMode="auto">
            <a:xfrm>
              <a:off x="673" y="1766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1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49"/>
            <p:cNvSpPr>
              <a:spLocks/>
            </p:cNvSpPr>
            <p:nvPr/>
          </p:nvSpPr>
          <p:spPr bwMode="auto">
            <a:xfrm>
              <a:off x="654" y="1764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50"/>
            <p:cNvSpPr>
              <a:spLocks/>
            </p:cNvSpPr>
            <p:nvPr/>
          </p:nvSpPr>
          <p:spPr bwMode="auto">
            <a:xfrm>
              <a:off x="654" y="1736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51"/>
            <p:cNvSpPr>
              <a:spLocks/>
            </p:cNvSpPr>
            <p:nvPr/>
          </p:nvSpPr>
          <p:spPr bwMode="auto">
            <a:xfrm>
              <a:off x="673" y="1739"/>
              <a:ext cx="5" cy="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9" y="7"/>
                </a:cxn>
                <a:cxn ang="0">
                  <a:pos x="9" y="3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9"/>
                  </a:lnTo>
                  <a:lnTo>
                    <a:pt x="9" y="7"/>
                  </a:lnTo>
                  <a:lnTo>
                    <a:pt x="9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52"/>
            <p:cNvSpPr>
              <a:spLocks/>
            </p:cNvSpPr>
            <p:nvPr/>
          </p:nvSpPr>
          <p:spPr bwMode="auto">
            <a:xfrm>
              <a:off x="673" y="1794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53"/>
            <p:cNvSpPr>
              <a:spLocks/>
            </p:cNvSpPr>
            <p:nvPr/>
          </p:nvSpPr>
          <p:spPr bwMode="auto">
            <a:xfrm>
              <a:off x="682" y="1782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1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1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54"/>
            <p:cNvSpPr>
              <a:spLocks/>
            </p:cNvSpPr>
            <p:nvPr/>
          </p:nvSpPr>
          <p:spPr bwMode="auto">
            <a:xfrm>
              <a:off x="682" y="1752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55"/>
            <p:cNvSpPr>
              <a:spLocks/>
            </p:cNvSpPr>
            <p:nvPr/>
          </p:nvSpPr>
          <p:spPr bwMode="auto">
            <a:xfrm>
              <a:off x="692" y="1797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11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56"/>
            <p:cNvSpPr>
              <a:spLocks/>
            </p:cNvSpPr>
            <p:nvPr/>
          </p:nvSpPr>
          <p:spPr bwMode="auto">
            <a:xfrm>
              <a:off x="701" y="1755"/>
              <a:ext cx="5" cy="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6" y="9"/>
                </a:cxn>
                <a:cxn ang="0">
                  <a:pos x="12" y="3"/>
                </a:cxn>
              </a:cxnLst>
              <a:rect l="0" t="0" r="r" b="b"/>
              <a:pathLst>
                <a:path w="12" h="9">
                  <a:moveTo>
                    <a:pt x="12" y="3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9"/>
                  </a:lnTo>
                  <a:lnTo>
                    <a:pt x="12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57"/>
            <p:cNvSpPr>
              <a:spLocks/>
            </p:cNvSpPr>
            <p:nvPr/>
          </p:nvSpPr>
          <p:spPr bwMode="auto">
            <a:xfrm>
              <a:off x="693" y="1769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9" y="7"/>
                </a:cxn>
                <a:cxn ang="0">
                  <a:pos x="9" y="4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9" y="7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58"/>
            <p:cNvSpPr>
              <a:spLocks/>
            </p:cNvSpPr>
            <p:nvPr/>
          </p:nvSpPr>
          <p:spPr bwMode="auto">
            <a:xfrm>
              <a:off x="702" y="1785"/>
              <a:ext cx="4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9"/>
                  </a:lnTo>
                  <a:lnTo>
                    <a:pt x="10" y="7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59"/>
            <p:cNvSpPr>
              <a:spLocks/>
            </p:cNvSpPr>
            <p:nvPr/>
          </p:nvSpPr>
          <p:spPr bwMode="auto">
            <a:xfrm>
              <a:off x="692" y="1741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0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0">
                  <a:moveTo>
                    <a:pt x="11" y="6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60"/>
            <p:cNvSpPr>
              <a:spLocks/>
            </p:cNvSpPr>
            <p:nvPr/>
          </p:nvSpPr>
          <p:spPr bwMode="auto">
            <a:xfrm>
              <a:off x="731" y="1801"/>
              <a:ext cx="4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10" y="7"/>
                </a:cxn>
                <a:cxn ang="0">
                  <a:pos x="10" y="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1"/>
                  </a:lnTo>
                  <a:lnTo>
                    <a:pt x="10" y="7"/>
                  </a:lnTo>
                  <a:lnTo>
                    <a:pt x="10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61"/>
            <p:cNvSpPr>
              <a:spLocks/>
            </p:cNvSpPr>
            <p:nvPr/>
          </p:nvSpPr>
          <p:spPr bwMode="auto">
            <a:xfrm>
              <a:off x="711" y="1799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9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9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62"/>
            <p:cNvSpPr>
              <a:spLocks/>
            </p:cNvSpPr>
            <p:nvPr/>
          </p:nvSpPr>
          <p:spPr bwMode="auto">
            <a:xfrm>
              <a:off x="739" y="1790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9" y="10"/>
                </a:cxn>
                <a:cxn ang="0">
                  <a:pos x="11" y="6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63"/>
            <p:cNvSpPr>
              <a:spLocks/>
            </p:cNvSpPr>
            <p:nvPr/>
          </p:nvSpPr>
          <p:spPr bwMode="auto">
            <a:xfrm>
              <a:off x="720" y="1757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64"/>
            <p:cNvSpPr>
              <a:spLocks/>
            </p:cNvSpPr>
            <p:nvPr/>
          </p:nvSpPr>
          <p:spPr bwMode="auto">
            <a:xfrm>
              <a:off x="738" y="1759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65"/>
            <p:cNvSpPr>
              <a:spLocks/>
            </p:cNvSpPr>
            <p:nvPr/>
          </p:nvSpPr>
          <p:spPr bwMode="auto">
            <a:xfrm>
              <a:off x="731" y="1746"/>
              <a:ext cx="4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66"/>
            <p:cNvSpPr>
              <a:spLocks/>
            </p:cNvSpPr>
            <p:nvPr/>
          </p:nvSpPr>
          <p:spPr bwMode="auto">
            <a:xfrm>
              <a:off x="731" y="1773"/>
              <a:ext cx="4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67"/>
            <p:cNvSpPr>
              <a:spLocks/>
            </p:cNvSpPr>
            <p:nvPr/>
          </p:nvSpPr>
          <p:spPr bwMode="auto">
            <a:xfrm>
              <a:off x="711" y="1744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10" y="6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68"/>
            <p:cNvSpPr>
              <a:spLocks/>
            </p:cNvSpPr>
            <p:nvPr/>
          </p:nvSpPr>
          <p:spPr bwMode="auto">
            <a:xfrm>
              <a:off x="721" y="1787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69"/>
            <p:cNvSpPr>
              <a:spLocks/>
            </p:cNvSpPr>
            <p:nvPr/>
          </p:nvSpPr>
          <p:spPr bwMode="auto">
            <a:xfrm>
              <a:off x="711" y="1771"/>
              <a:ext cx="5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6" y="9"/>
                  </a:lnTo>
                  <a:lnTo>
                    <a:pt x="10" y="7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70"/>
            <p:cNvSpPr>
              <a:spLocks/>
            </p:cNvSpPr>
            <p:nvPr/>
          </p:nvSpPr>
          <p:spPr bwMode="auto">
            <a:xfrm>
              <a:off x="761" y="1792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71"/>
            <p:cNvSpPr>
              <a:spLocks/>
            </p:cNvSpPr>
            <p:nvPr/>
          </p:nvSpPr>
          <p:spPr bwMode="auto">
            <a:xfrm>
              <a:off x="778" y="1764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72"/>
            <p:cNvSpPr>
              <a:spLocks/>
            </p:cNvSpPr>
            <p:nvPr/>
          </p:nvSpPr>
          <p:spPr bwMode="auto">
            <a:xfrm>
              <a:off x="759" y="1761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8" y="12"/>
                </a:cxn>
                <a:cxn ang="0">
                  <a:pos x="10" y="10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73"/>
            <p:cNvSpPr>
              <a:spLocks/>
            </p:cNvSpPr>
            <p:nvPr/>
          </p:nvSpPr>
          <p:spPr bwMode="auto">
            <a:xfrm>
              <a:off x="779" y="1794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74"/>
            <p:cNvSpPr>
              <a:spLocks/>
            </p:cNvSpPr>
            <p:nvPr/>
          </p:nvSpPr>
          <p:spPr bwMode="auto">
            <a:xfrm>
              <a:off x="769" y="1806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11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11" y="8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75"/>
            <p:cNvSpPr>
              <a:spLocks/>
            </p:cNvSpPr>
            <p:nvPr/>
          </p:nvSpPr>
          <p:spPr bwMode="auto">
            <a:xfrm>
              <a:off x="751" y="1748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76"/>
            <p:cNvSpPr>
              <a:spLocks/>
            </p:cNvSpPr>
            <p:nvPr/>
          </p:nvSpPr>
          <p:spPr bwMode="auto">
            <a:xfrm>
              <a:off x="769" y="1750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9" y="6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77"/>
            <p:cNvSpPr>
              <a:spLocks/>
            </p:cNvSpPr>
            <p:nvPr/>
          </p:nvSpPr>
          <p:spPr bwMode="auto">
            <a:xfrm>
              <a:off x="770" y="1778"/>
              <a:ext cx="5" cy="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78"/>
            <p:cNvSpPr>
              <a:spLocks/>
            </p:cNvSpPr>
            <p:nvPr/>
          </p:nvSpPr>
          <p:spPr bwMode="auto">
            <a:xfrm>
              <a:off x="751" y="1775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79"/>
            <p:cNvSpPr>
              <a:spLocks/>
            </p:cNvSpPr>
            <p:nvPr/>
          </p:nvSpPr>
          <p:spPr bwMode="auto">
            <a:xfrm>
              <a:off x="751" y="1804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80"/>
            <p:cNvSpPr>
              <a:spLocks/>
            </p:cNvSpPr>
            <p:nvPr/>
          </p:nvSpPr>
          <p:spPr bwMode="auto">
            <a:xfrm>
              <a:off x="789" y="1808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2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81"/>
            <p:cNvSpPr>
              <a:spLocks/>
            </p:cNvSpPr>
            <p:nvPr/>
          </p:nvSpPr>
          <p:spPr bwMode="auto">
            <a:xfrm>
              <a:off x="807" y="1782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9"/>
                </a:cxn>
                <a:cxn ang="0">
                  <a:pos x="12" y="4"/>
                </a:cxn>
              </a:cxnLst>
              <a:rect l="0" t="0" r="r" b="b"/>
              <a:pathLst>
                <a:path w="12" h="9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9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82"/>
            <p:cNvSpPr>
              <a:spLocks/>
            </p:cNvSpPr>
            <p:nvPr/>
          </p:nvSpPr>
          <p:spPr bwMode="auto">
            <a:xfrm>
              <a:off x="816" y="1768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1" y="9"/>
                </a:cxn>
                <a:cxn ang="0">
                  <a:pos x="11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11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83"/>
            <p:cNvSpPr>
              <a:spLocks/>
            </p:cNvSpPr>
            <p:nvPr/>
          </p:nvSpPr>
          <p:spPr bwMode="auto">
            <a:xfrm>
              <a:off x="798" y="1797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84"/>
            <p:cNvSpPr>
              <a:spLocks/>
            </p:cNvSpPr>
            <p:nvPr/>
          </p:nvSpPr>
          <p:spPr bwMode="auto">
            <a:xfrm>
              <a:off x="817" y="1799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8" y="9"/>
                </a:cxn>
                <a:cxn ang="0">
                  <a:pos x="11" y="8"/>
                </a:cxn>
                <a:cxn ang="0">
                  <a:pos x="11" y="6"/>
                </a:cxn>
              </a:cxnLst>
              <a:rect l="0" t="0" r="r" b="b"/>
              <a:pathLst>
                <a:path w="11" h="9">
                  <a:moveTo>
                    <a:pt x="11" y="6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8" y="9"/>
                  </a:lnTo>
                  <a:lnTo>
                    <a:pt x="11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85"/>
            <p:cNvSpPr>
              <a:spLocks/>
            </p:cNvSpPr>
            <p:nvPr/>
          </p:nvSpPr>
          <p:spPr bwMode="auto">
            <a:xfrm>
              <a:off x="797" y="1766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86"/>
            <p:cNvSpPr>
              <a:spLocks/>
            </p:cNvSpPr>
            <p:nvPr/>
          </p:nvSpPr>
          <p:spPr bwMode="auto">
            <a:xfrm>
              <a:off x="789" y="1752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5" y="11"/>
                </a:cxn>
                <a:cxn ang="0">
                  <a:pos x="9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87"/>
            <p:cNvSpPr>
              <a:spLocks/>
            </p:cNvSpPr>
            <p:nvPr/>
          </p:nvSpPr>
          <p:spPr bwMode="auto">
            <a:xfrm>
              <a:off x="789" y="1779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2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88"/>
            <p:cNvSpPr>
              <a:spLocks/>
            </p:cNvSpPr>
            <p:nvPr/>
          </p:nvSpPr>
          <p:spPr bwMode="auto">
            <a:xfrm>
              <a:off x="808" y="1755"/>
              <a:ext cx="5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10" y="5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89"/>
            <p:cNvSpPr>
              <a:spLocks/>
            </p:cNvSpPr>
            <p:nvPr/>
          </p:nvSpPr>
          <p:spPr bwMode="auto">
            <a:xfrm>
              <a:off x="808" y="1811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90"/>
            <p:cNvSpPr>
              <a:spLocks/>
            </p:cNvSpPr>
            <p:nvPr/>
          </p:nvSpPr>
          <p:spPr bwMode="auto">
            <a:xfrm>
              <a:off x="855" y="1773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91"/>
            <p:cNvSpPr>
              <a:spLocks/>
            </p:cNvSpPr>
            <p:nvPr/>
          </p:nvSpPr>
          <p:spPr bwMode="auto">
            <a:xfrm>
              <a:off x="846" y="1814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92"/>
            <p:cNvSpPr>
              <a:spLocks/>
            </p:cNvSpPr>
            <p:nvPr/>
          </p:nvSpPr>
          <p:spPr bwMode="auto">
            <a:xfrm>
              <a:off x="836" y="1801"/>
              <a:ext cx="6" cy="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11" y="5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93"/>
            <p:cNvSpPr>
              <a:spLocks/>
            </p:cNvSpPr>
            <p:nvPr/>
          </p:nvSpPr>
          <p:spPr bwMode="auto">
            <a:xfrm>
              <a:off x="856" y="1804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94"/>
            <p:cNvSpPr>
              <a:spLocks/>
            </p:cNvSpPr>
            <p:nvPr/>
          </p:nvSpPr>
          <p:spPr bwMode="auto">
            <a:xfrm>
              <a:off x="835" y="1771"/>
              <a:ext cx="6" cy="6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11" y="5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95"/>
            <p:cNvSpPr>
              <a:spLocks/>
            </p:cNvSpPr>
            <p:nvPr/>
          </p:nvSpPr>
          <p:spPr bwMode="auto">
            <a:xfrm>
              <a:off x="827" y="1812"/>
              <a:ext cx="5" cy="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96"/>
            <p:cNvSpPr>
              <a:spLocks/>
            </p:cNvSpPr>
            <p:nvPr/>
          </p:nvSpPr>
          <p:spPr bwMode="auto">
            <a:xfrm>
              <a:off x="846" y="1759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97"/>
            <p:cNvSpPr>
              <a:spLocks/>
            </p:cNvSpPr>
            <p:nvPr/>
          </p:nvSpPr>
          <p:spPr bwMode="auto">
            <a:xfrm>
              <a:off x="846" y="1787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98"/>
            <p:cNvSpPr>
              <a:spLocks/>
            </p:cNvSpPr>
            <p:nvPr/>
          </p:nvSpPr>
          <p:spPr bwMode="auto">
            <a:xfrm>
              <a:off x="827" y="1784"/>
              <a:ext cx="5" cy="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99"/>
            <p:cNvSpPr>
              <a:spLocks/>
            </p:cNvSpPr>
            <p:nvPr/>
          </p:nvSpPr>
          <p:spPr bwMode="auto">
            <a:xfrm>
              <a:off x="827" y="1757"/>
              <a:ext cx="5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100"/>
            <p:cNvSpPr>
              <a:spLocks/>
            </p:cNvSpPr>
            <p:nvPr/>
          </p:nvSpPr>
          <p:spPr bwMode="auto">
            <a:xfrm>
              <a:off x="865" y="1817"/>
              <a:ext cx="5" cy="6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9" y="7"/>
                </a:cxn>
                <a:cxn ang="0">
                  <a:pos x="9" y="5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1"/>
                  </a:lnTo>
                  <a:lnTo>
                    <a:pt x="9" y="7"/>
                  </a:lnTo>
                  <a:lnTo>
                    <a:pt x="9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101"/>
            <p:cNvSpPr>
              <a:spLocks/>
            </p:cNvSpPr>
            <p:nvPr/>
          </p:nvSpPr>
          <p:spPr bwMode="auto">
            <a:xfrm>
              <a:off x="874" y="1806"/>
              <a:ext cx="6" cy="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102"/>
            <p:cNvSpPr>
              <a:spLocks/>
            </p:cNvSpPr>
            <p:nvPr/>
          </p:nvSpPr>
          <p:spPr bwMode="auto">
            <a:xfrm>
              <a:off x="903" y="1766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103"/>
            <p:cNvSpPr>
              <a:spLocks/>
            </p:cNvSpPr>
            <p:nvPr/>
          </p:nvSpPr>
          <p:spPr bwMode="auto">
            <a:xfrm>
              <a:off x="893" y="1778"/>
              <a:ext cx="5" cy="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104"/>
            <p:cNvSpPr>
              <a:spLocks/>
            </p:cNvSpPr>
            <p:nvPr/>
          </p:nvSpPr>
          <p:spPr bwMode="auto">
            <a:xfrm>
              <a:off x="884" y="1791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0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0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105"/>
            <p:cNvSpPr>
              <a:spLocks/>
            </p:cNvSpPr>
            <p:nvPr/>
          </p:nvSpPr>
          <p:spPr bwMode="auto">
            <a:xfrm>
              <a:off x="893" y="1808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106"/>
            <p:cNvSpPr>
              <a:spLocks/>
            </p:cNvSpPr>
            <p:nvPr/>
          </p:nvSpPr>
          <p:spPr bwMode="auto">
            <a:xfrm>
              <a:off x="873" y="1776"/>
              <a:ext cx="6" cy="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107"/>
            <p:cNvSpPr>
              <a:spLocks/>
            </p:cNvSpPr>
            <p:nvPr/>
          </p:nvSpPr>
          <p:spPr bwMode="auto">
            <a:xfrm>
              <a:off x="885" y="1819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108"/>
            <p:cNvSpPr>
              <a:spLocks/>
            </p:cNvSpPr>
            <p:nvPr/>
          </p:nvSpPr>
          <p:spPr bwMode="auto">
            <a:xfrm>
              <a:off x="903" y="1822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09"/>
            <p:cNvSpPr>
              <a:spLocks/>
            </p:cNvSpPr>
            <p:nvPr/>
          </p:nvSpPr>
          <p:spPr bwMode="auto">
            <a:xfrm>
              <a:off x="865" y="1761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9" y="6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10"/>
            <p:cNvSpPr>
              <a:spLocks/>
            </p:cNvSpPr>
            <p:nvPr/>
          </p:nvSpPr>
          <p:spPr bwMode="auto">
            <a:xfrm>
              <a:off x="884" y="1764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0"/>
                </a:cxn>
                <a:cxn ang="0">
                  <a:pos x="9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111"/>
            <p:cNvSpPr>
              <a:spLocks/>
            </p:cNvSpPr>
            <p:nvPr/>
          </p:nvSpPr>
          <p:spPr bwMode="auto">
            <a:xfrm>
              <a:off x="903" y="1793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112"/>
            <p:cNvSpPr>
              <a:spLocks/>
            </p:cNvSpPr>
            <p:nvPr/>
          </p:nvSpPr>
          <p:spPr bwMode="auto">
            <a:xfrm>
              <a:off x="865" y="1789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13"/>
            <p:cNvSpPr>
              <a:spLocks/>
            </p:cNvSpPr>
            <p:nvPr/>
          </p:nvSpPr>
          <p:spPr bwMode="auto">
            <a:xfrm>
              <a:off x="931" y="1812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0">
                  <a:moveTo>
                    <a:pt x="11" y="6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14"/>
            <p:cNvSpPr>
              <a:spLocks/>
            </p:cNvSpPr>
            <p:nvPr/>
          </p:nvSpPr>
          <p:spPr bwMode="auto">
            <a:xfrm>
              <a:off x="912" y="1779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8" y="12"/>
                </a:cxn>
                <a:cxn ang="0">
                  <a:pos x="9" y="10"/>
                </a:cxn>
                <a:cxn ang="0">
                  <a:pos x="9" y="6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15"/>
            <p:cNvSpPr>
              <a:spLocks/>
            </p:cNvSpPr>
            <p:nvPr/>
          </p:nvSpPr>
          <p:spPr bwMode="auto">
            <a:xfrm>
              <a:off x="930" y="1782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9" y="9"/>
                </a:cxn>
                <a:cxn ang="0">
                  <a:pos x="11" y="8"/>
                </a:cxn>
                <a:cxn ang="0">
                  <a:pos x="11" y="6"/>
                </a:cxn>
              </a:cxnLst>
              <a:rect l="0" t="0" r="r" b="b"/>
              <a:pathLst>
                <a:path w="11" h="9">
                  <a:moveTo>
                    <a:pt x="11" y="6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16"/>
            <p:cNvSpPr>
              <a:spLocks/>
            </p:cNvSpPr>
            <p:nvPr/>
          </p:nvSpPr>
          <p:spPr bwMode="auto">
            <a:xfrm>
              <a:off x="941" y="1798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1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1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17"/>
            <p:cNvSpPr>
              <a:spLocks/>
            </p:cNvSpPr>
            <p:nvPr/>
          </p:nvSpPr>
          <p:spPr bwMode="auto">
            <a:xfrm>
              <a:off x="950" y="1784"/>
              <a:ext cx="6" cy="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6" y="11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18"/>
            <p:cNvSpPr>
              <a:spLocks/>
            </p:cNvSpPr>
            <p:nvPr/>
          </p:nvSpPr>
          <p:spPr bwMode="auto">
            <a:xfrm>
              <a:off x="951" y="1815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19"/>
            <p:cNvSpPr>
              <a:spLocks/>
            </p:cNvSpPr>
            <p:nvPr/>
          </p:nvSpPr>
          <p:spPr bwMode="auto">
            <a:xfrm>
              <a:off x="913" y="1811"/>
              <a:ext cx="5" cy="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20"/>
            <p:cNvSpPr>
              <a:spLocks/>
            </p:cNvSpPr>
            <p:nvPr/>
          </p:nvSpPr>
          <p:spPr bwMode="auto">
            <a:xfrm>
              <a:off x="941" y="1771"/>
              <a:ext cx="5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0" y="7"/>
                </a:cxn>
                <a:cxn ang="0">
                  <a:pos x="10" y="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10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21"/>
            <p:cNvSpPr>
              <a:spLocks/>
            </p:cNvSpPr>
            <p:nvPr/>
          </p:nvSpPr>
          <p:spPr bwMode="auto">
            <a:xfrm>
              <a:off x="923" y="1769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9"/>
                  </a:lnTo>
                  <a:lnTo>
                    <a:pt x="8" y="7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22"/>
            <p:cNvSpPr>
              <a:spLocks/>
            </p:cNvSpPr>
            <p:nvPr/>
          </p:nvSpPr>
          <p:spPr bwMode="auto">
            <a:xfrm>
              <a:off x="923" y="1824"/>
              <a:ext cx="4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23"/>
            <p:cNvSpPr>
              <a:spLocks/>
            </p:cNvSpPr>
            <p:nvPr/>
          </p:nvSpPr>
          <p:spPr bwMode="auto">
            <a:xfrm>
              <a:off x="923" y="1796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24"/>
            <p:cNvSpPr>
              <a:spLocks/>
            </p:cNvSpPr>
            <p:nvPr/>
          </p:nvSpPr>
          <p:spPr bwMode="auto">
            <a:xfrm>
              <a:off x="942" y="1827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25"/>
            <p:cNvSpPr>
              <a:spLocks/>
            </p:cNvSpPr>
            <p:nvPr/>
          </p:nvSpPr>
          <p:spPr bwMode="auto">
            <a:xfrm>
              <a:off x="969" y="1786"/>
              <a:ext cx="5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0" y="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26"/>
            <p:cNvSpPr>
              <a:spLocks/>
            </p:cNvSpPr>
            <p:nvPr/>
          </p:nvSpPr>
          <p:spPr bwMode="auto">
            <a:xfrm>
              <a:off x="960" y="1800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4" y="11"/>
                </a:cxn>
                <a:cxn ang="0">
                  <a:pos x="9" y="9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1"/>
                  </a:lnTo>
                  <a:lnTo>
                    <a:pt x="9" y="9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27"/>
            <p:cNvSpPr>
              <a:spLocks/>
            </p:cNvSpPr>
            <p:nvPr/>
          </p:nvSpPr>
          <p:spPr bwMode="auto">
            <a:xfrm>
              <a:off x="969" y="1817"/>
              <a:ext cx="6" cy="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6" y="11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2" y="5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28"/>
            <p:cNvSpPr>
              <a:spLocks/>
            </p:cNvSpPr>
            <p:nvPr/>
          </p:nvSpPr>
          <p:spPr bwMode="auto">
            <a:xfrm>
              <a:off x="990" y="1819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29"/>
            <p:cNvSpPr>
              <a:spLocks/>
            </p:cNvSpPr>
            <p:nvPr/>
          </p:nvSpPr>
          <p:spPr bwMode="auto">
            <a:xfrm>
              <a:off x="989" y="1789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30"/>
            <p:cNvSpPr>
              <a:spLocks/>
            </p:cNvSpPr>
            <p:nvPr/>
          </p:nvSpPr>
          <p:spPr bwMode="auto">
            <a:xfrm>
              <a:off x="960" y="1829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131"/>
            <p:cNvSpPr>
              <a:spLocks/>
            </p:cNvSpPr>
            <p:nvPr/>
          </p:nvSpPr>
          <p:spPr bwMode="auto">
            <a:xfrm>
              <a:off x="981" y="1831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0" y="7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32"/>
            <p:cNvSpPr>
              <a:spLocks/>
            </p:cNvSpPr>
            <p:nvPr/>
          </p:nvSpPr>
          <p:spPr bwMode="auto">
            <a:xfrm>
              <a:off x="960" y="1774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133"/>
            <p:cNvSpPr>
              <a:spLocks/>
            </p:cNvSpPr>
            <p:nvPr/>
          </p:nvSpPr>
          <p:spPr bwMode="auto">
            <a:xfrm>
              <a:off x="981" y="1776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34"/>
            <p:cNvSpPr>
              <a:spLocks/>
            </p:cNvSpPr>
            <p:nvPr/>
          </p:nvSpPr>
          <p:spPr bwMode="auto">
            <a:xfrm>
              <a:off x="981" y="1803"/>
              <a:ext cx="6" cy="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2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135"/>
            <p:cNvSpPr>
              <a:spLocks/>
            </p:cNvSpPr>
            <p:nvPr/>
          </p:nvSpPr>
          <p:spPr bwMode="auto">
            <a:xfrm>
              <a:off x="1009" y="1822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136"/>
            <p:cNvSpPr>
              <a:spLocks/>
            </p:cNvSpPr>
            <p:nvPr/>
          </p:nvSpPr>
          <p:spPr bwMode="auto">
            <a:xfrm>
              <a:off x="1000" y="1805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137"/>
            <p:cNvSpPr>
              <a:spLocks/>
            </p:cNvSpPr>
            <p:nvPr/>
          </p:nvSpPr>
          <p:spPr bwMode="auto">
            <a:xfrm>
              <a:off x="1008" y="1791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9" y="10"/>
                </a:cxn>
                <a:cxn ang="0">
                  <a:pos x="11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138"/>
            <p:cNvSpPr>
              <a:spLocks/>
            </p:cNvSpPr>
            <p:nvPr/>
          </p:nvSpPr>
          <p:spPr bwMode="auto">
            <a:xfrm>
              <a:off x="1027" y="1793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139"/>
            <p:cNvSpPr>
              <a:spLocks/>
            </p:cNvSpPr>
            <p:nvPr/>
          </p:nvSpPr>
          <p:spPr bwMode="auto">
            <a:xfrm>
              <a:off x="1020" y="1836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140"/>
            <p:cNvSpPr>
              <a:spLocks/>
            </p:cNvSpPr>
            <p:nvPr/>
          </p:nvSpPr>
          <p:spPr bwMode="auto">
            <a:xfrm>
              <a:off x="1000" y="1834"/>
              <a:ext cx="5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10" y="5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141"/>
            <p:cNvSpPr>
              <a:spLocks/>
            </p:cNvSpPr>
            <p:nvPr/>
          </p:nvSpPr>
          <p:spPr bwMode="auto">
            <a:xfrm>
              <a:off x="1020" y="1808"/>
              <a:ext cx="4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142"/>
            <p:cNvSpPr>
              <a:spLocks/>
            </p:cNvSpPr>
            <p:nvPr/>
          </p:nvSpPr>
          <p:spPr bwMode="auto">
            <a:xfrm>
              <a:off x="1028" y="1824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143"/>
            <p:cNvSpPr>
              <a:spLocks/>
            </p:cNvSpPr>
            <p:nvPr/>
          </p:nvSpPr>
          <p:spPr bwMode="auto">
            <a:xfrm>
              <a:off x="1019" y="1779"/>
              <a:ext cx="5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144"/>
            <p:cNvSpPr>
              <a:spLocks/>
            </p:cNvSpPr>
            <p:nvPr/>
          </p:nvSpPr>
          <p:spPr bwMode="auto">
            <a:xfrm>
              <a:off x="1000" y="1778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145"/>
            <p:cNvSpPr>
              <a:spLocks/>
            </p:cNvSpPr>
            <p:nvPr/>
          </p:nvSpPr>
          <p:spPr bwMode="auto">
            <a:xfrm>
              <a:off x="1048" y="1827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146"/>
            <p:cNvSpPr>
              <a:spLocks/>
            </p:cNvSpPr>
            <p:nvPr/>
          </p:nvSpPr>
          <p:spPr bwMode="auto">
            <a:xfrm>
              <a:off x="1066" y="1829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147"/>
            <p:cNvSpPr>
              <a:spLocks/>
            </p:cNvSpPr>
            <p:nvPr/>
          </p:nvSpPr>
          <p:spPr bwMode="auto">
            <a:xfrm>
              <a:off x="1057" y="1812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148"/>
            <p:cNvSpPr>
              <a:spLocks/>
            </p:cNvSpPr>
            <p:nvPr/>
          </p:nvSpPr>
          <p:spPr bwMode="auto">
            <a:xfrm>
              <a:off x="1047" y="1796"/>
              <a:ext cx="5" cy="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149"/>
            <p:cNvSpPr>
              <a:spLocks/>
            </p:cNvSpPr>
            <p:nvPr/>
          </p:nvSpPr>
          <p:spPr bwMode="auto">
            <a:xfrm>
              <a:off x="1065" y="1798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2" y="1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150"/>
            <p:cNvSpPr>
              <a:spLocks/>
            </p:cNvSpPr>
            <p:nvPr/>
          </p:nvSpPr>
          <p:spPr bwMode="auto">
            <a:xfrm>
              <a:off x="1038" y="1838"/>
              <a:ext cx="5" cy="4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151"/>
            <p:cNvSpPr>
              <a:spLocks/>
            </p:cNvSpPr>
            <p:nvPr/>
          </p:nvSpPr>
          <p:spPr bwMode="auto">
            <a:xfrm>
              <a:off x="1057" y="1785"/>
              <a:ext cx="5" cy="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7" y="5"/>
                </a:cxn>
                <a:cxn ang="0">
                  <a:pos x="9" y="3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7" y="5"/>
                  </a:lnTo>
                  <a:lnTo>
                    <a:pt x="9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152"/>
            <p:cNvSpPr>
              <a:spLocks/>
            </p:cNvSpPr>
            <p:nvPr/>
          </p:nvSpPr>
          <p:spPr bwMode="auto">
            <a:xfrm>
              <a:off x="1038" y="1782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9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153"/>
            <p:cNvSpPr>
              <a:spLocks/>
            </p:cNvSpPr>
            <p:nvPr/>
          </p:nvSpPr>
          <p:spPr bwMode="auto">
            <a:xfrm>
              <a:off x="1038" y="1810"/>
              <a:ext cx="5" cy="4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154"/>
            <p:cNvSpPr>
              <a:spLocks/>
            </p:cNvSpPr>
            <p:nvPr/>
          </p:nvSpPr>
          <p:spPr bwMode="auto">
            <a:xfrm>
              <a:off x="1057" y="1841"/>
              <a:ext cx="5" cy="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155"/>
            <p:cNvSpPr>
              <a:spLocks/>
            </p:cNvSpPr>
            <p:nvPr/>
          </p:nvSpPr>
          <p:spPr bwMode="auto">
            <a:xfrm>
              <a:off x="1095" y="1790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156"/>
            <p:cNvSpPr>
              <a:spLocks/>
            </p:cNvSpPr>
            <p:nvPr/>
          </p:nvSpPr>
          <p:spPr bwMode="auto">
            <a:xfrm>
              <a:off x="1104" y="1804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157"/>
            <p:cNvSpPr>
              <a:spLocks/>
            </p:cNvSpPr>
            <p:nvPr/>
          </p:nvSpPr>
          <p:spPr bwMode="auto">
            <a:xfrm>
              <a:off x="1084" y="1801"/>
              <a:ext cx="6" cy="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158"/>
            <p:cNvSpPr>
              <a:spLocks/>
            </p:cNvSpPr>
            <p:nvPr/>
          </p:nvSpPr>
          <p:spPr bwMode="auto">
            <a:xfrm>
              <a:off x="1077" y="1842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159"/>
            <p:cNvSpPr>
              <a:spLocks/>
            </p:cNvSpPr>
            <p:nvPr/>
          </p:nvSpPr>
          <p:spPr bwMode="auto">
            <a:xfrm>
              <a:off x="1085" y="1831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160"/>
            <p:cNvSpPr>
              <a:spLocks/>
            </p:cNvSpPr>
            <p:nvPr/>
          </p:nvSpPr>
          <p:spPr bwMode="auto">
            <a:xfrm>
              <a:off x="1105" y="1834"/>
              <a:ext cx="5" cy="6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9" y="5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lnTo>
                    <a:pt x="9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9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161"/>
            <p:cNvSpPr>
              <a:spLocks/>
            </p:cNvSpPr>
            <p:nvPr/>
          </p:nvSpPr>
          <p:spPr bwMode="auto">
            <a:xfrm>
              <a:off x="1095" y="1817"/>
              <a:ext cx="6" cy="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6" y="11"/>
                </a:cxn>
                <a:cxn ang="0">
                  <a:pos x="12" y="5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6" y="11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162"/>
            <p:cNvSpPr>
              <a:spLocks/>
            </p:cNvSpPr>
            <p:nvPr/>
          </p:nvSpPr>
          <p:spPr bwMode="auto">
            <a:xfrm>
              <a:off x="1095" y="1845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1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1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163"/>
            <p:cNvSpPr>
              <a:spLocks/>
            </p:cNvSpPr>
            <p:nvPr/>
          </p:nvSpPr>
          <p:spPr bwMode="auto">
            <a:xfrm>
              <a:off x="1076" y="1787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164"/>
            <p:cNvSpPr>
              <a:spLocks/>
            </p:cNvSpPr>
            <p:nvPr/>
          </p:nvSpPr>
          <p:spPr bwMode="auto">
            <a:xfrm>
              <a:off x="1077" y="1814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1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165"/>
            <p:cNvSpPr>
              <a:spLocks/>
            </p:cNvSpPr>
            <p:nvPr/>
          </p:nvSpPr>
          <p:spPr bwMode="auto">
            <a:xfrm>
              <a:off x="1123" y="1837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11" y="4"/>
                </a:cxn>
              </a:cxnLst>
              <a:rect l="0" t="0" r="r" b="b"/>
              <a:pathLst>
                <a:path w="11" h="12">
                  <a:moveTo>
                    <a:pt x="11" y="4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166"/>
            <p:cNvSpPr>
              <a:spLocks/>
            </p:cNvSpPr>
            <p:nvPr/>
          </p:nvSpPr>
          <p:spPr bwMode="auto">
            <a:xfrm>
              <a:off x="1115" y="1820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167"/>
            <p:cNvSpPr>
              <a:spLocks/>
            </p:cNvSpPr>
            <p:nvPr/>
          </p:nvSpPr>
          <p:spPr bwMode="auto">
            <a:xfrm>
              <a:off x="1123" y="1806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4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168"/>
            <p:cNvSpPr>
              <a:spLocks/>
            </p:cNvSpPr>
            <p:nvPr/>
          </p:nvSpPr>
          <p:spPr bwMode="auto">
            <a:xfrm>
              <a:off x="1115" y="1792"/>
              <a:ext cx="4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169"/>
            <p:cNvSpPr>
              <a:spLocks/>
            </p:cNvSpPr>
            <p:nvPr/>
          </p:nvSpPr>
          <p:spPr bwMode="auto">
            <a:xfrm>
              <a:off x="1115" y="1848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9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170"/>
            <p:cNvSpPr>
              <a:spLocks/>
            </p:cNvSpPr>
            <p:nvPr/>
          </p:nvSpPr>
          <p:spPr bwMode="auto">
            <a:xfrm>
              <a:off x="1200" y="1778"/>
              <a:ext cx="68" cy="29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135" y="18"/>
                </a:cxn>
                <a:cxn ang="0">
                  <a:pos x="135" y="0"/>
                </a:cxn>
                <a:cxn ang="0">
                  <a:pos x="0" y="41"/>
                </a:cxn>
                <a:cxn ang="0">
                  <a:pos x="0" y="58"/>
                </a:cxn>
                <a:cxn ang="0">
                  <a:pos x="50" y="43"/>
                </a:cxn>
                <a:cxn ang="0">
                  <a:pos x="50" y="58"/>
                </a:cxn>
                <a:cxn ang="0">
                  <a:pos x="99" y="43"/>
                </a:cxn>
                <a:cxn ang="0">
                  <a:pos x="99" y="29"/>
                </a:cxn>
              </a:cxnLst>
              <a:rect l="0" t="0" r="r" b="b"/>
              <a:pathLst>
                <a:path w="135" h="58">
                  <a:moveTo>
                    <a:pt x="99" y="29"/>
                  </a:moveTo>
                  <a:lnTo>
                    <a:pt x="135" y="18"/>
                  </a:lnTo>
                  <a:lnTo>
                    <a:pt x="135" y="0"/>
                  </a:lnTo>
                  <a:lnTo>
                    <a:pt x="0" y="41"/>
                  </a:lnTo>
                  <a:lnTo>
                    <a:pt x="0" y="58"/>
                  </a:lnTo>
                  <a:lnTo>
                    <a:pt x="50" y="43"/>
                  </a:lnTo>
                  <a:lnTo>
                    <a:pt x="50" y="58"/>
                  </a:lnTo>
                  <a:lnTo>
                    <a:pt x="99" y="43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171"/>
            <p:cNvSpPr>
              <a:spLocks/>
            </p:cNvSpPr>
            <p:nvPr/>
          </p:nvSpPr>
          <p:spPr bwMode="auto">
            <a:xfrm>
              <a:off x="351" y="1788"/>
              <a:ext cx="771" cy="161"/>
            </a:xfrm>
            <a:custGeom>
              <a:avLst/>
              <a:gdLst/>
              <a:ahLst/>
              <a:cxnLst>
                <a:cxn ang="0">
                  <a:pos x="1243" y="316"/>
                </a:cxn>
                <a:cxn ang="0">
                  <a:pos x="1326" y="280"/>
                </a:cxn>
                <a:cxn ang="0">
                  <a:pos x="1406" y="231"/>
                </a:cxn>
                <a:cxn ang="0">
                  <a:pos x="1487" y="177"/>
                </a:cxn>
                <a:cxn ang="0">
                  <a:pos x="1544" y="148"/>
                </a:cxn>
                <a:cxn ang="0">
                  <a:pos x="367" y="0"/>
                </a:cxn>
                <a:cxn ang="0">
                  <a:pos x="266" y="35"/>
                </a:cxn>
                <a:cxn ang="0">
                  <a:pos x="182" y="82"/>
                </a:cxn>
                <a:cxn ang="0">
                  <a:pos x="91" y="119"/>
                </a:cxn>
                <a:cxn ang="0">
                  <a:pos x="146" y="113"/>
                </a:cxn>
                <a:cxn ang="0">
                  <a:pos x="177" y="109"/>
                </a:cxn>
                <a:cxn ang="0">
                  <a:pos x="200" y="97"/>
                </a:cxn>
                <a:cxn ang="0">
                  <a:pos x="213" y="90"/>
                </a:cxn>
                <a:cxn ang="0">
                  <a:pos x="244" y="82"/>
                </a:cxn>
                <a:cxn ang="0">
                  <a:pos x="273" y="59"/>
                </a:cxn>
                <a:cxn ang="0">
                  <a:pos x="279" y="49"/>
                </a:cxn>
                <a:cxn ang="0">
                  <a:pos x="378" y="41"/>
                </a:cxn>
                <a:cxn ang="0">
                  <a:pos x="376" y="64"/>
                </a:cxn>
                <a:cxn ang="0">
                  <a:pos x="324" y="93"/>
                </a:cxn>
                <a:cxn ang="0">
                  <a:pos x="279" y="117"/>
                </a:cxn>
                <a:cxn ang="0">
                  <a:pos x="326" y="103"/>
                </a:cxn>
                <a:cxn ang="0">
                  <a:pos x="357" y="88"/>
                </a:cxn>
                <a:cxn ang="0">
                  <a:pos x="392" y="72"/>
                </a:cxn>
                <a:cxn ang="0">
                  <a:pos x="425" y="47"/>
                </a:cxn>
                <a:cxn ang="0">
                  <a:pos x="1144" y="140"/>
                </a:cxn>
                <a:cxn ang="0">
                  <a:pos x="1144" y="167"/>
                </a:cxn>
                <a:cxn ang="0">
                  <a:pos x="1074" y="212"/>
                </a:cxn>
                <a:cxn ang="0">
                  <a:pos x="1028" y="237"/>
                </a:cxn>
                <a:cxn ang="0">
                  <a:pos x="1034" y="243"/>
                </a:cxn>
                <a:cxn ang="0">
                  <a:pos x="1059" y="233"/>
                </a:cxn>
                <a:cxn ang="0">
                  <a:pos x="1084" y="225"/>
                </a:cxn>
                <a:cxn ang="0">
                  <a:pos x="1115" y="208"/>
                </a:cxn>
                <a:cxn ang="0">
                  <a:pos x="1136" y="198"/>
                </a:cxn>
                <a:cxn ang="0">
                  <a:pos x="1171" y="173"/>
                </a:cxn>
                <a:cxn ang="0">
                  <a:pos x="1204" y="150"/>
                </a:cxn>
                <a:cxn ang="0">
                  <a:pos x="1404" y="192"/>
                </a:cxn>
                <a:cxn ang="0">
                  <a:pos x="1383" y="212"/>
                </a:cxn>
                <a:cxn ang="0">
                  <a:pos x="1295" y="268"/>
                </a:cxn>
                <a:cxn ang="0">
                  <a:pos x="1214" y="301"/>
                </a:cxn>
                <a:cxn ang="0">
                  <a:pos x="1003" y="247"/>
                </a:cxn>
                <a:cxn ang="0">
                  <a:pos x="182" y="156"/>
                </a:cxn>
                <a:cxn ang="0">
                  <a:pos x="163" y="152"/>
                </a:cxn>
                <a:cxn ang="0">
                  <a:pos x="91" y="119"/>
                </a:cxn>
                <a:cxn ang="0">
                  <a:pos x="0" y="140"/>
                </a:cxn>
                <a:cxn ang="0">
                  <a:pos x="1226" y="322"/>
                </a:cxn>
              </a:cxnLst>
              <a:rect l="0" t="0" r="r" b="b"/>
              <a:pathLst>
                <a:path w="1544" h="322">
                  <a:moveTo>
                    <a:pt x="1226" y="322"/>
                  </a:moveTo>
                  <a:lnTo>
                    <a:pt x="1243" y="316"/>
                  </a:lnTo>
                  <a:lnTo>
                    <a:pt x="1286" y="299"/>
                  </a:lnTo>
                  <a:lnTo>
                    <a:pt x="1326" y="280"/>
                  </a:lnTo>
                  <a:lnTo>
                    <a:pt x="1359" y="262"/>
                  </a:lnTo>
                  <a:lnTo>
                    <a:pt x="1406" y="231"/>
                  </a:lnTo>
                  <a:lnTo>
                    <a:pt x="1456" y="192"/>
                  </a:lnTo>
                  <a:lnTo>
                    <a:pt x="1487" y="177"/>
                  </a:lnTo>
                  <a:lnTo>
                    <a:pt x="1522" y="159"/>
                  </a:lnTo>
                  <a:lnTo>
                    <a:pt x="1544" y="148"/>
                  </a:lnTo>
                  <a:lnTo>
                    <a:pt x="555" y="26"/>
                  </a:lnTo>
                  <a:lnTo>
                    <a:pt x="367" y="0"/>
                  </a:lnTo>
                  <a:lnTo>
                    <a:pt x="289" y="26"/>
                  </a:lnTo>
                  <a:lnTo>
                    <a:pt x="266" y="35"/>
                  </a:lnTo>
                  <a:lnTo>
                    <a:pt x="229" y="57"/>
                  </a:lnTo>
                  <a:lnTo>
                    <a:pt x="182" y="82"/>
                  </a:lnTo>
                  <a:lnTo>
                    <a:pt x="113" y="111"/>
                  </a:lnTo>
                  <a:lnTo>
                    <a:pt x="91" y="119"/>
                  </a:lnTo>
                  <a:lnTo>
                    <a:pt x="124" y="123"/>
                  </a:lnTo>
                  <a:lnTo>
                    <a:pt x="146" y="113"/>
                  </a:lnTo>
                  <a:lnTo>
                    <a:pt x="161" y="107"/>
                  </a:lnTo>
                  <a:lnTo>
                    <a:pt x="177" y="109"/>
                  </a:lnTo>
                  <a:lnTo>
                    <a:pt x="182" y="103"/>
                  </a:lnTo>
                  <a:lnTo>
                    <a:pt x="200" y="97"/>
                  </a:lnTo>
                  <a:lnTo>
                    <a:pt x="210" y="97"/>
                  </a:lnTo>
                  <a:lnTo>
                    <a:pt x="213" y="90"/>
                  </a:lnTo>
                  <a:lnTo>
                    <a:pt x="233" y="80"/>
                  </a:lnTo>
                  <a:lnTo>
                    <a:pt x="244" y="82"/>
                  </a:lnTo>
                  <a:lnTo>
                    <a:pt x="248" y="72"/>
                  </a:lnTo>
                  <a:lnTo>
                    <a:pt x="273" y="59"/>
                  </a:lnTo>
                  <a:lnTo>
                    <a:pt x="277" y="59"/>
                  </a:lnTo>
                  <a:lnTo>
                    <a:pt x="279" y="49"/>
                  </a:lnTo>
                  <a:lnTo>
                    <a:pt x="312" y="33"/>
                  </a:lnTo>
                  <a:lnTo>
                    <a:pt x="378" y="41"/>
                  </a:lnTo>
                  <a:lnTo>
                    <a:pt x="386" y="57"/>
                  </a:lnTo>
                  <a:lnTo>
                    <a:pt x="376" y="64"/>
                  </a:lnTo>
                  <a:lnTo>
                    <a:pt x="347" y="80"/>
                  </a:lnTo>
                  <a:lnTo>
                    <a:pt x="324" y="93"/>
                  </a:lnTo>
                  <a:lnTo>
                    <a:pt x="295" y="109"/>
                  </a:lnTo>
                  <a:lnTo>
                    <a:pt x="279" y="117"/>
                  </a:lnTo>
                  <a:lnTo>
                    <a:pt x="318" y="111"/>
                  </a:lnTo>
                  <a:lnTo>
                    <a:pt x="326" y="103"/>
                  </a:lnTo>
                  <a:lnTo>
                    <a:pt x="355" y="93"/>
                  </a:lnTo>
                  <a:lnTo>
                    <a:pt x="357" y="88"/>
                  </a:lnTo>
                  <a:lnTo>
                    <a:pt x="361" y="86"/>
                  </a:lnTo>
                  <a:lnTo>
                    <a:pt x="392" y="72"/>
                  </a:lnTo>
                  <a:lnTo>
                    <a:pt x="396" y="64"/>
                  </a:lnTo>
                  <a:lnTo>
                    <a:pt x="425" y="47"/>
                  </a:lnTo>
                  <a:lnTo>
                    <a:pt x="1101" y="134"/>
                  </a:lnTo>
                  <a:lnTo>
                    <a:pt x="1144" y="140"/>
                  </a:lnTo>
                  <a:lnTo>
                    <a:pt x="1156" y="157"/>
                  </a:lnTo>
                  <a:lnTo>
                    <a:pt x="1144" y="167"/>
                  </a:lnTo>
                  <a:lnTo>
                    <a:pt x="1113" y="187"/>
                  </a:lnTo>
                  <a:lnTo>
                    <a:pt x="1074" y="212"/>
                  </a:lnTo>
                  <a:lnTo>
                    <a:pt x="1053" y="223"/>
                  </a:lnTo>
                  <a:lnTo>
                    <a:pt x="1028" y="237"/>
                  </a:lnTo>
                  <a:lnTo>
                    <a:pt x="1014" y="245"/>
                  </a:lnTo>
                  <a:lnTo>
                    <a:pt x="1034" y="243"/>
                  </a:lnTo>
                  <a:lnTo>
                    <a:pt x="1037" y="235"/>
                  </a:lnTo>
                  <a:lnTo>
                    <a:pt x="1059" y="233"/>
                  </a:lnTo>
                  <a:lnTo>
                    <a:pt x="1080" y="235"/>
                  </a:lnTo>
                  <a:lnTo>
                    <a:pt x="1084" y="225"/>
                  </a:lnTo>
                  <a:lnTo>
                    <a:pt x="1109" y="218"/>
                  </a:lnTo>
                  <a:lnTo>
                    <a:pt x="1115" y="208"/>
                  </a:lnTo>
                  <a:lnTo>
                    <a:pt x="1132" y="198"/>
                  </a:lnTo>
                  <a:lnTo>
                    <a:pt x="1136" y="198"/>
                  </a:lnTo>
                  <a:lnTo>
                    <a:pt x="1142" y="188"/>
                  </a:lnTo>
                  <a:lnTo>
                    <a:pt x="1171" y="173"/>
                  </a:lnTo>
                  <a:lnTo>
                    <a:pt x="1173" y="167"/>
                  </a:lnTo>
                  <a:lnTo>
                    <a:pt x="1204" y="150"/>
                  </a:lnTo>
                  <a:lnTo>
                    <a:pt x="1390" y="173"/>
                  </a:lnTo>
                  <a:lnTo>
                    <a:pt x="1404" y="192"/>
                  </a:lnTo>
                  <a:lnTo>
                    <a:pt x="1396" y="200"/>
                  </a:lnTo>
                  <a:lnTo>
                    <a:pt x="1383" y="212"/>
                  </a:lnTo>
                  <a:lnTo>
                    <a:pt x="1338" y="243"/>
                  </a:lnTo>
                  <a:lnTo>
                    <a:pt x="1295" y="268"/>
                  </a:lnTo>
                  <a:lnTo>
                    <a:pt x="1255" y="285"/>
                  </a:lnTo>
                  <a:lnTo>
                    <a:pt x="1214" y="301"/>
                  </a:lnTo>
                  <a:lnTo>
                    <a:pt x="987" y="268"/>
                  </a:lnTo>
                  <a:lnTo>
                    <a:pt x="1003" y="247"/>
                  </a:lnTo>
                  <a:lnTo>
                    <a:pt x="954" y="266"/>
                  </a:lnTo>
                  <a:lnTo>
                    <a:pt x="182" y="156"/>
                  </a:lnTo>
                  <a:lnTo>
                    <a:pt x="200" y="142"/>
                  </a:lnTo>
                  <a:lnTo>
                    <a:pt x="163" y="152"/>
                  </a:lnTo>
                  <a:lnTo>
                    <a:pt x="74" y="138"/>
                  </a:lnTo>
                  <a:lnTo>
                    <a:pt x="91" y="119"/>
                  </a:lnTo>
                  <a:lnTo>
                    <a:pt x="72" y="123"/>
                  </a:lnTo>
                  <a:lnTo>
                    <a:pt x="0" y="140"/>
                  </a:lnTo>
                  <a:lnTo>
                    <a:pt x="1196" y="318"/>
                  </a:lnTo>
                  <a:lnTo>
                    <a:pt x="1226" y="32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72"/>
            <p:cNvSpPr>
              <a:spLocks/>
            </p:cNvSpPr>
            <p:nvPr/>
          </p:nvSpPr>
          <p:spPr bwMode="auto">
            <a:xfrm>
              <a:off x="351" y="1858"/>
              <a:ext cx="614" cy="115"/>
            </a:xfrm>
            <a:custGeom>
              <a:avLst/>
              <a:gdLst/>
              <a:ahLst/>
              <a:cxnLst>
                <a:cxn ang="0">
                  <a:pos x="1229" y="231"/>
                </a:cxn>
                <a:cxn ang="0">
                  <a:pos x="1226" y="182"/>
                </a:cxn>
                <a:cxn ang="0">
                  <a:pos x="1196" y="178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229" y="231"/>
                </a:cxn>
              </a:cxnLst>
              <a:rect l="0" t="0" r="r" b="b"/>
              <a:pathLst>
                <a:path w="1229" h="231">
                  <a:moveTo>
                    <a:pt x="1229" y="231"/>
                  </a:moveTo>
                  <a:lnTo>
                    <a:pt x="1226" y="182"/>
                  </a:lnTo>
                  <a:lnTo>
                    <a:pt x="1196" y="178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229" y="23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173"/>
            <p:cNvSpPr>
              <a:spLocks/>
            </p:cNvSpPr>
            <p:nvPr/>
          </p:nvSpPr>
          <p:spPr bwMode="auto">
            <a:xfrm>
              <a:off x="442" y="1820"/>
              <a:ext cx="486" cy="101"/>
            </a:xfrm>
            <a:custGeom>
              <a:avLst/>
              <a:gdLst/>
              <a:ahLst/>
              <a:cxnLst>
                <a:cxn ang="0">
                  <a:pos x="821" y="183"/>
                </a:cxn>
                <a:cxn ang="0">
                  <a:pos x="832" y="181"/>
                </a:cxn>
                <a:cxn ang="0">
                  <a:pos x="846" y="173"/>
                </a:cxn>
                <a:cxn ang="0">
                  <a:pos x="871" y="159"/>
                </a:cxn>
                <a:cxn ang="0">
                  <a:pos x="892" y="148"/>
                </a:cxn>
                <a:cxn ang="0">
                  <a:pos x="931" y="123"/>
                </a:cxn>
                <a:cxn ang="0">
                  <a:pos x="962" y="103"/>
                </a:cxn>
                <a:cxn ang="0">
                  <a:pos x="974" y="93"/>
                </a:cxn>
                <a:cxn ang="0">
                  <a:pos x="962" y="76"/>
                </a:cxn>
                <a:cxn ang="0">
                  <a:pos x="939" y="92"/>
                </a:cxn>
                <a:cxn ang="0">
                  <a:pos x="900" y="86"/>
                </a:cxn>
                <a:cxn ang="0">
                  <a:pos x="214" y="0"/>
                </a:cxn>
                <a:cxn ang="0">
                  <a:pos x="210" y="8"/>
                </a:cxn>
                <a:cxn ang="0">
                  <a:pos x="881" y="95"/>
                </a:cxn>
                <a:cxn ang="0">
                  <a:pos x="929" y="101"/>
                </a:cxn>
                <a:cxn ang="0">
                  <a:pos x="904" y="117"/>
                </a:cxn>
                <a:cxn ang="0">
                  <a:pos x="863" y="111"/>
                </a:cxn>
                <a:cxn ang="0">
                  <a:pos x="179" y="22"/>
                </a:cxn>
                <a:cxn ang="0">
                  <a:pos x="175" y="24"/>
                </a:cxn>
                <a:cxn ang="0">
                  <a:pos x="173" y="29"/>
                </a:cxn>
                <a:cxn ang="0">
                  <a:pos x="838" y="121"/>
                </a:cxn>
                <a:cxn ang="0">
                  <a:pos x="886" y="126"/>
                </a:cxn>
                <a:cxn ang="0">
                  <a:pos x="838" y="152"/>
                </a:cxn>
                <a:cxn ang="0">
                  <a:pos x="803" y="148"/>
                </a:cxn>
                <a:cxn ang="0">
                  <a:pos x="97" y="53"/>
                </a:cxn>
                <a:cxn ang="0">
                  <a:pos x="97" y="61"/>
                </a:cxn>
                <a:cxn ang="0">
                  <a:pos x="826" y="159"/>
                </a:cxn>
                <a:cxn ang="0">
                  <a:pos x="809" y="165"/>
                </a:cxn>
                <a:cxn ang="0">
                  <a:pos x="76" y="66"/>
                </a:cxn>
                <a:cxn ang="0">
                  <a:pos x="66" y="64"/>
                </a:cxn>
                <a:cxn ang="0">
                  <a:pos x="64" y="68"/>
                </a:cxn>
                <a:cxn ang="0">
                  <a:pos x="782" y="171"/>
                </a:cxn>
                <a:cxn ang="0">
                  <a:pos x="764" y="177"/>
                </a:cxn>
                <a:cxn ang="0">
                  <a:pos x="464" y="134"/>
                </a:cxn>
                <a:cxn ang="0">
                  <a:pos x="29" y="70"/>
                </a:cxn>
                <a:cxn ang="0">
                  <a:pos x="18" y="78"/>
                </a:cxn>
                <a:cxn ang="0">
                  <a:pos x="0" y="92"/>
                </a:cxn>
                <a:cxn ang="0">
                  <a:pos x="772" y="202"/>
                </a:cxn>
                <a:cxn ang="0">
                  <a:pos x="821" y="183"/>
                </a:cxn>
              </a:cxnLst>
              <a:rect l="0" t="0" r="r" b="b"/>
              <a:pathLst>
                <a:path w="974" h="202">
                  <a:moveTo>
                    <a:pt x="821" y="183"/>
                  </a:moveTo>
                  <a:lnTo>
                    <a:pt x="832" y="181"/>
                  </a:lnTo>
                  <a:lnTo>
                    <a:pt x="846" y="173"/>
                  </a:lnTo>
                  <a:lnTo>
                    <a:pt x="871" y="159"/>
                  </a:lnTo>
                  <a:lnTo>
                    <a:pt x="892" y="148"/>
                  </a:lnTo>
                  <a:lnTo>
                    <a:pt x="931" y="123"/>
                  </a:lnTo>
                  <a:lnTo>
                    <a:pt x="962" y="103"/>
                  </a:lnTo>
                  <a:lnTo>
                    <a:pt x="974" y="93"/>
                  </a:lnTo>
                  <a:lnTo>
                    <a:pt x="962" y="76"/>
                  </a:lnTo>
                  <a:lnTo>
                    <a:pt x="939" y="92"/>
                  </a:lnTo>
                  <a:lnTo>
                    <a:pt x="900" y="86"/>
                  </a:lnTo>
                  <a:lnTo>
                    <a:pt x="214" y="0"/>
                  </a:lnTo>
                  <a:lnTo>
                    <a:pt x="210" y="8"/>
                  </a:lnTo>
                  <a:lnTo>
                    <a:pt x="881" y="95"/>
                  </a:lnTo>
                  <a:lnTo>
                    <a:pt x="929" y="101"/>
                  </a:lnTo>
                  <a:lnTo>
                    <a:pt x="904" y="117"/>
                  </a:lnTo>
                  <a:lnTo>
                    <a:pt x="863" y="111"/>
                  </a:lnTo>
                  <a:lnTo>
                    <a:pt x="179" y="22"/>
                  </a:lnTo>
                  <a:lnTo>
                    <a:pt x="175" y="24"/>
                  </a:lnTo>
                  <a:lnTo>
                    <a:pt x="173" y="29"/>
                  </a:lnTo>
                  <a:lnTo>
                    <a:pt x="838" y="121"/>
                  </a:lnTo>
                  <a:lnTo>
                    <a:pt x="886" y="126"/>
                  </a:lnTo>
                  <a:lnTo>
                    <a:pt x="838" y="152"/>
                  </a:lnTo>
                  <a:lnTo>
                    <a:pt x="803" y="148"/>
                  </a:lnTo>
                  <a:lnTo>
                    <a:pt x="97" y="53"/>
                  </a:lnTo>
                  <a:lnTo>
                    <a:pt x="97" y="61"/>
                  </a:lnTo>
                  <a:lnTo>
                    <a:pt x="826" y="159"/>
                  </a:lnTo>
                  <a:lnTo>
                    <a:pt x="809" y="165"/>
                  </a:lnTo>
                  <a:lnTo>
                    <a:pt x="76" y="66"/>
                  </a:lnTo>
                  <a:lnTo>
                    <a:pt x="66" y="64"/>
                  </a:lnTo>
                  <a:lnTo>
                    <a:pt x="64" y="68"/>
                  </a:lnTo>
                  <a:lnTo>
                    <a:pt x="782" y="171"/>
                  </a:lnTo>
                  <a:lnTo>
                    <a:pt x="764" y="177"/>
                  </a:lnTo>
                  <a:lnTo>
                    <a:pt x="464" y="134"/>
                  </a:lnTo>
                  <a:lnTo>
                    <a:pt x="29" y="70"/>
                  </a:lnTo>
                  <a:lnTo>
                    <a:pt x="18" y="78"/>
                  </a:lnTo>
                  <a:lnTo>
                    <a:pt x="0" y="92"/>
                  </a:lnTo>
                  <a:lnTo>
                    <a:pt x="772" y="202"/>
                  </a:lnTo>
                  <a:lnTo>
                    <a:pt x="821" y="18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174"/>
            <p:cNvSpPr>
              <a:spLocks/>
            </p:cNvSpPr>
            <p:nvPr/>
          </p:nvSpPr>
          <p:spPr bwMode="auto">
            <a:xfrm>
              <a:off x="963" y="1862"/>
              <a:ext cx="160" cy="111"/>
            </a:xfrm>
            <a:custGeom>
              <a:avLst/>
              <a:gdLst/>
              <a:ahLst/>
              <a:cxnLst>
                <a:cxn ang="0">
                  <a:pos x="141" y="168"/>
                </a:cxn>
                <a:cxn ang="0">
                  <a:pos x="149" y="161"/>
                </a:cxn>
                <a:cxn ang="0">
                  <a:pos x="168" y="143"/>
                </a:cxn>
                <a:cxn ang="0">
                  <a:pos x="182" y="130"/>
                </a:cxn>
                <a:cxn ang="0">
                  <a:pos x="199" y="116"/>
                </a:cxn>
                <a:cxn ang="0">
                  <a:pos x="219" y="103"/>
                </a:cxn>
                <a:cxn ang="0">
                  <a:pos x="234" y="93"/>
                </a:cxn>
                <a:cxn ang="0">
                  <a:pos x="248" y="85"/>
                </a:cxn>
                <a:cxn ang="0">
                  <a:pos x="269" y="77"/>
                </a:cxn>
                <a:cxn ang="0">
                  <a:pos x="283" y="71"/>
                </a:cxn>
                <a:cxn ang="0">
                  <a:pos x="298" y="64"/>
                </a:cxn>
                <a:cxn ang="0">
                  <a:pos x="308" y="58"/>
                </a:cxn>
                <a:cxn ang="0">
                  <a:pos x="320" y="54"/>
                </a:cxn>
                <a:cxn ang="0">
                  <a:pos x="318" y="17"/>
                </a:cxn>
                <a:cxn ang="0">
                  <a:pos x="318" y="0"/>
                </a:cxn>
                <a:cxn ang="0">
                  <a:pos x="296" y="11"/>
                </a:cxn>
                <a:cxn ang="0">
                  <a:pos x="261" y="29"/>
                </a:cxn>
                <a:cxn ang="0">
                  <a:pos x="230" y="44"/>
                </a:cxn>
                <a:cxn ang="0">
                  <a:pos x="180" y="83"/>
                </a:cxn>
                <a:cxn ang="0">
                  <a:pos x="133" y="114"/>
                </a:cxn>
                <a:cxn ang="0">
                  <a:pos x="100" y="132"/>
                </a:cxn>
                <a:cxn ang="0">
                  <a:pos x="60" y="151"/>
                </a:cxn>
                <a:cxn ang="0">
                  <a:pos x="17" y="168"/>
                </a:cxn>
                <a:cxn ang="0">
                  <a:pos x="0" y="174"/>
                </a:cxn>
                <a:cxn ang="0">
                  <a:pos x="3" y="223"/>
                </a:cxn>
                <a:cxn ang="0">
                  <a:pos x="33" y="215"/>
                </a:cxn>
                <a:cxn ang="0">
                  <a:pos x="62" y="205"/>
                </a:cxn>
                <a:cxn ang="0">
                  <a:pos x="104" y="188"/>
                </a:cxn>
                <a:cxn ang="0">
                  <a:pos x="141" y="168"/>
                </a:cxn>
              </a:cxnLst>
              <a:rect l="0" t="0" r="r" b="b"/>
              <a:pathLst>
                <a:path w="320" h="223">
                  <a:moveTo>
                    <a:pt x="141" y="168"/>
                  </a:moveTo>
                  <a:lnTo>
                    <a:pt x="149" y="161"/>
                  </a:lnTo>
                  <a:lnTo>
                    <a:pt x="168" y="143"/>
                  </a:lnTo>
                  <a:lnTo>
                    <a:pt x="182" y="130"/>
                  </a:lnTo>
                  <a:lnTo>
                    <a:pt x="199" y="116"/>
                  </a:lnTo>
                  <a:lnTo>
                    <a:pt x="219" y="103"/>
                  </a:lnTo>
                  <a:lnTo>
                    <a:pt x="234" y="93"/>
                  </a:lnTo>
                  <a:lnTo>
                    <a:pt x="248" y="85"/>
                  </a:lnTo>
                  <a:lnTo>
                    <a:pt x="269" y="77"/>
                  </a:lnTo>
                  <a:lnTo>
                    <a:pt x="283" y="71"/>
                  </a:lnTo>
                  <a:lnTo>
                    <a:pt x="298" y="64"/>
                  </a:lnTo>
                  <a:lnTo>
                    <a:pt x="308" y="58"/>
                  </a:lnTo>
                  <a:lnTo>
                    <a:pt x="320" y="54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296" y="11"/>
                  </a:lnTo>
                  <a:lnTo>
                    <a:pt x="261" y="29"/>
                  </a:lnTo>
                  <a:lnTo>
                    <a:pt x="230" y="44"/>
                  </a:lnTo>
                  <a:lnTo>
                    <a:pt x="180" y="83"/>
                  </a:lnTo>
                  <a:lnTo>
                    <a:pt x="133" y="114"/>
                  </a:lnTo>
                  <a:lnTo>
                    <a:pt x="100" y="132"/>
                  </a:lnTo>
                  <a:lnTo>
                    <a:pt x="60" y="151"/>
                  </a:lnTo>
                  <a:lnTo>
                    <a:pt x="17" y="168"/>
                  </a:lnTo>
                  <a:lnTo>
                    <a:pt x="0" y="174"/>
                  </a:lnTo>
                  <a:lnTo>
                    <a:pt x="3" y="223"/>
                  </a:lnTo>
                  <a:lnTo>
                    <a:pt x="33" y="215"/>
                  </a:lnTo>
                  <a:lnTo>
                    <a:pt x="62" y="205"/>
                  </a:lnTo>
                  <a:lnTo>
                    <a:pt x="104" y="188"/>
                  </a:lnTo>
                  <a:lnTo>
                    <a:pt x="141" y="168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175"/>
            <p:cNvSpPr>
              <a:spLocks/>
            </p:cNvSpPr>
            <p:nvPr/>
          </p:nvSpPr>
          <p:spPr bwMode="auto">
            <a:xfrm>
              <a:off x="844" y="1872"/>
              <a:ext cx="208" cy="66"/>
            </a:xfrm>
            <a:custGeom>
              <a:avLst/>
              <a:gdLst/>
              <a:ahLst/>
              <a:cxnLst>
                <a:cxn ang="0">
                  <a:pos x="310" y="54"/>
                </a:cxn>
                <a:cxn ang="0">
                  <a:pos x="339" y="58"/>
                </a:cxn>
                <a:cxn ang="0">
                  <a:pos x="289" y="84"/>
                </a:cxn>
                <a:cxn ang="0">
                  <a:pos x="268" y="82"/>
                </a:cxn>
                <a:cxn ang="0">
                  <a:pos x="97" y="58"/>
                </a:cxn>
                <a:cxn ang="0">
                  <a:pos x="93" y="68"/>
                </a:cxn>
                <a:cxn ang="0">
                  <a:pos x="268" y="93"/>
                </a:cxn>
                <a:cxn ang="0">
                  <a:pos x="225" y="109"/>
                </a:cxn>
                <a:cxn ang="0">
                  <a:pos x="198" y="105"/>
                </a:cxn>
                <a:cxn ang="0">
                  <a:pos x="16" y="80"/>
                </a:cxn>
                <a:cxn ang="0">
                  <a:pos x="0" y="101"/>
                </a:cxn>
                <a:cxn ang="0">
                  <a:pos x="227" y="134"/>
                </a:cxn>
                <a:cxn ang="0">
                  <a:pos x="268" y="118"/>
                </a:cxn>
                <a:cxn ang="0">
                  <a:pos x="308" y="101"/>
                </a:cxn>
                <a:cxn ang="0">
                  <a:pos x="351" y="76"/>
                </a:cxn>
                <a:cxn ang="0">
                  <a:pos x="396" y="45"/>
                </a:cxn>
                <a:cxn ang="0">
                  <a:pos x="409" y="33"/>
                </a:cxn>
                <a:cxn ang="0">
                  <a:pos x="417" y="25"/>
                </a:cxn>
                <a:cxn ang="0">
                  <a:pos x="403" y="6"/>
                </a:cxn>
                <a:cxn ang="0">
                  <a:pos x="380" y="23"/>
                </a:cxn>
                <a:cxn ang="0">
                  <a:pos x="186" y="0"/>
                </a:cxn>
                <a:cxn ang="0">
                  <a:pos x="184" y="6"/>
                </a:cxn>
                <a:cxn ang="0">
                  <a:pos x="372" y="31"/>
                </a:cxn>
                <a:cxn ang="0">
                  <a:pos x="351" y="47"/>
                </a:cxn>
                <a:cxn ang="0">
                  <a:pos x="155" y="21"/>
                </a:cxn>
                <a:cxn ang="0">
                  <a:pos x="149" y="31"/>
                </a:cxn>
                <a:cxn ang="0">
                  <a:pos x="310" y="54"/>
                </a:cxn>
              </a:cxnLst>
              <a:rect l="0" t="0" r="r" b="b"/>
              <a:pathLst>
                <a:path w="417" h="134">
                  <a:moveTo>
                    <a:pt x="310" y="54"/>
                  </a:moveTo>
                  <a:lnTo>
                    <a:pt x="339" y="58"/>
                  </a:lnTo>
                  <a:lnTo>
                    <a:pt x="289" y="84"/>
                  </a:lnTo>
                  <a:lnTo>
                    <a:pt x="268" y="82"/>
                  </a:lnTo>
                  <a:lnTo>
                    <a:pt x="97" y="58"/>
                  </a:lnTo>
                  <a:lnTo>
                    <a:pt x="93" y="68"/>
                  </a:lnTo>
                  <a:lnTo>
                    <a:pt x="268" y="93"/>
                  </a:lnTo>
                  <a:lnTo>
                    <a:pt x="225" y="109"/>
                  </a:lnTo>
                  <a:lnTo>
                    <a:pt x="198" y="105"/>
                  </a:lnTo>
                  <a:lnTo>
                    <a:pt x="16" y="80"/>
                  </a:lnTo>
                  <a:lnTo>
                    <a:pt x="0" y="101"/>
                  </a:lnTo>
                  <a:lnTo>
                    <a:pt x="227" y="134"/>
                  </a:lnTo>
                  <a:lnTo>
                    <a:pt x="268" y="118"/>
                  </a:lnTo>
                  <a:lnTo>
                    <a:pt x="308" y="101"/>
                  </a:lnTo>
                  <a:lnTo>
                    <a:pt x="351" y="76"/>
                  </a:lnTo>
                  <a:lnTo>
                    <a:pt x="396" y="45"/>
                  </a:lnTo>
                  <a:lnTo>
                    <a:pt x="409" y="33"/>
                  </a:lnTo>
                  <a:lnTo>
                    <a:pt x="417" y="25"/>
                  </a:lnTo>
                  <a:lnTo>
                    <a:pt x="403" y="6"/>
                  </a:lnTo>
                  <a:lnTo>
                    <a:pt x="380" y="23"/>
                  </a:lnTo>
                  <a:lnTo>
                    <a:pt x="186" y="0"/>
                  </a:lnTo>
                  <a:lnTo>
                    <a:pt x="184" y="6"/>
                  </a:lnTo>
                  <a:lnTo>
                    <a:pt x="372" y="31"/>
                  </a:lnTo>
                  <a:lnTo>
                    <a:pt x="351" y="47"/>
                  </a:lnTo>
                  <a:lnTo>
                    <a:pt x="155" y="21"/>
                  </a:lnTo>
                  <a:lnTo>
                    <a:pt x="149" y="31"/>
                  </a:lnTo>
                  <a:lnTo>
                    <a:pt x="310" y="5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76"/>
            <p:cNvSpPr>
              <a:spLocks/>
            </p:cNvSpPr>
            <p:nvPr/>
          </p:nvSpPr>
          <p:spPr bwMode="auto">
            <a:xfrm>
              <a:off x="869" y="1905"/>
              <a:ext cx="109" cy="21"/>
            </a:xfrm>
            <a:custGeom>
              <a:avLst/>
              <a:gdLst/>
              <a:ahLst/>
              <a:cxnLst>
                <a:cxn ang="0">
                  <a:pos x="148" y="39"/>
                </a:cxn>
                <a:cxn ang="0">
                  <a:pos x="175" y="43"/>
                </a:cxn>
                <a:cxn ang="0">
                  <a:pos x="218" y="27"/>
                </a:cxn>
                <a:cxn ang="0">
                  <a:pos x="43" y="2"/>
                </a:cxn>
                <a:cxn ang="0">
                  <a:pos x="22" y="0"/>
                </a:cxn>
                <a:cxn ang="0">
                  <a:pos x="0" y="2"/>
                </a:cxn>
                <a:cxn ang="0">
                  <a:pos x="181" y="29"/>
                </a:cxn>
                <a:cxn ang="0">
                  <a:pos x="163" y="35"/>
                </a:cxn>
                <a:cxn ang="0">
                  <a:pos x="148" y="39"/>
                </a:cxn>
              </a:cxnLst>
              <a:rect l="0" t="0" r="r" b="b"/>
              <a:pathLst>
                <a:path w="218" h="43">
                  <a:moveTo>
                    <a:pt x="148" y="39"/>
                  </a:moveTo>
                  <a:lnTo>
                    <a:pt x="175" y="43"/>
                  </a:lnTo>
                  <a:lnTo>
                    <a:pt x="218" y="27"/>
                  </a:lnTo>
                  <a:lnTo>
                    <a:pt x="43" y="2"/>
                  </a:lnTo>
                  <a:lnTo>
                    <a:pt x="22" y="0"/>
                  </a:lnTo>
                  <a:lnTo>
                    <a:pt x="0" y="2"/>
                  </a:lnTo>
                  <a:lnTo>
                    <a:pt x="181" y="29"/>
                  </a:lnTo>
                  <a:lnTo>
                    <a:pt x="163" y="35"/>
                  </a:lnTo>
                  <a:lnTo>
                    <a:pt x="148" y="3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177"/>
            <p:cNvSpPr>
              <a:spLocks/>
            </p:cNvSpPr>
            <p:nvPr/>
          </p:nvSpPr>
          <p:spPr bwMode="auto">
            <a:xfrm>
              <a:off x="867" y="1906"/>
              <a:ext cx="92" cy="16"/>
            </a:xfrm>
            <a:custGeom>
              <a:avLst/>
              <a:gdLst/>
              <a:ahLst/>
              <a:cxnLst>
                <a:cxn ang="0">
                  <a:pos x="166" y="33"/>
                </a:cxn>
                <a:cxn ang="0">
                  <a:pos x="184" y="27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166" y="33"/>
                </a:cxn>
              </a:cxnLst>
              <a:rect l="0" t="0" r="r" b="b"/>
              <a:pathLst>
                <a:path w="184" h="33">
                  <a:moveTo>
                    <a:pt x="166" y="33"/>
                  </a:moveTo>
                  <a:lnTo>
                    <a:pt x="184" y="27"/>
                  </a:lnTo>
                  <a:lnTo>
                    <a:pt x="3" y="0"/>
                  </a:lnTo>
                  <a:lnTo>
                    <a:pt x="0" y="8"/>
                  </a:lnTo>
                  <a:lnTo>
                    <a:pt x="166" y="3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78"/>
            <p:cNvSpPr>
              <a:spLocks/>
            </p:cNvSpPr>
            <p:nvPr/>
          </p:nvSpPr>
          <p:spPr bwMode="auto">
            <a:xfrm>
              <a:off x="905" y="1892"/>
              <a:ext cx="85" cy="15"/>
            </a:xfrm>
            <a:custGeom>
              <a:avLst/>
              <a:gdLst/>
              <a:ahLst/>
              <a:cxnLst>
                <a:cxn ang="0">
                  <a:pos x="171" y="25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159" y="31"/>
                </a:cxn>
                <a:cxn ang="0">
                  <a:pos x="171" y="25"/>
                </a:cxn>
              </a:cxnLst>
              <a:rect l="0" t="0" r="r" b="b"/>
              <a:pathLst>
                <a:path w="171" h="31">
                  <a:moveTo>
                    <a:pt x="171" y="25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159" y="31"/>
                  </a:lnTo>
                  <a:lnTo>
                    <a:pt x="171" y="2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179"/>
            <p:cNvSpPr>
              <a:spLocks/>
            </p:cNvSpPr>
            <p:nvPr/>
          </p:nvSpPr>
          <p:spPr bwMode="auto">
            <a:xfrm>
              <a:off x="937" y="1863"/>
              <a:ext cx="109" cy="20"/>
            </a:xfrm>
            <a:custGeom>
              <a:avLst/>
              <a:gdLst/>
              <a:ahLst/>
              <a:cxnLst>
                <a:cxn ang="0">
                  <a:pos x="217" y="23"/>
                </a:cxn>
                <a:cxn ang="0">
                  <a:pos x="31" y="0"/>
                </a:cxn>
                <a:cxn ang="0">
                  <a:pos x="0" y="17"/>
                </a:cxn>
                <a:cxn ang="0">
                  <a:pos x="194" y="40"/>
                </a:cxn>
                <a:cxn ang="0">
                  <a:pos x="217" y="23"/>
                </a:cxn>
              </a:cxnLst>
              <a:rect l="0" t="0" r="r" b="b"/>
              <a:pathLst>
                <a:path w="217" h="40">
                  <a:moveTo>
                    <a:pt x="217" y="23"/>
                  </a:moveTo>
                  <a:lnTo>
                    <a:pt x="31" y="0"/>
                  </a:lnTo>
                  <a:lnTo>
                    <a:pt x="0" y="17"/>
                  </a:lnTo>
                  <a:lnTo>
                    <a:pt x="194" y="40"/>
                  </a:lnTo>
                  <a:lnTo>
                    <a:pt x="217" y="2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180"/>
            <p:cNvSpPr>
              <a:spLocks/>
            </p:cNvSpPr>
            <p:nvPr/>
          </p:nvSpPr>
          <p:spPr bwMode="auto">
            <a:xfrm>
              <a:off x="908" y="1887"/>
              <a:ext cx="91" cy="18"/>
            </a:xfrm>
            <a:custGeom>
              <a:avLst/>
              <a:gdLst/>
              <a:ahLst/>
              <a:cxnLst>
                <a:cxn ang="0">
                  <a:pos x="182" y="23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0" y="10"/>
                </a:cxn>
                <a:cxn ang="0">
                  <a:pos x="165" y="35"/>
                </a:cxn>
                <a:cxn ang="0">
                  <a:pos x="182" y="23"/>
                </a:cxn>
              </a:cxnLst>
              <a:rect l="0" t="0" r="r" b="b"/>
              <a:pathLst>
                <a:path w="182" h="35">
                  <a:moveTo>
                    <a:pt x="182" y="23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165" y="35"/>
                  </a:lnTo>
                  <a:lnTo>
                    <a:pt x="182" y="2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181"/>
            <p:cNvSpPr>
              <a:spLocks/>
            </p:cNvSpPr>
            <p:nvPr/>
          </p:nvSpPr>
          <p:spPr bwMode="auto">
            <a:xfrm>
              <a:off x="893" y="1897"/>
              <a:ext cx="92" cy="15"/>
            </a:xfrm>
            <a:custGeom>
              <a:avLst/>
              <a:gdLst/>
              <a:ahLst/>
              <a:cxnLst>
                <a:cxn ang="0">
                  <a:pos x="184" y="21"/>
                </a:cxn>
                <a:cxn ang="0">
                  <a:pos x="25" y="0"/>
                </a:cxn>
                <a:cxn ang="0">
                  <a:pos x="0" y="7"/>
                </a:cxn>
                <a:cxn ang="0">
                  <a:pos x="171" y="31"/>
                </a:cxn>
                <a:cxn ang="0">
                  <a:pos x="184" y="21"/>
                </a:cxn>
              </a:cxnLst>
              <a:rect l="0" t="0" r="r" b="b"/>
              <a:pathLst>
                <a:path w="184" h="31">
                  <a:moveTo>
                    <a:pt x="184" y="21"/>
                  </a:moveTo>
                  <a:lnTo>
                    <a:pt x="25" y="0"/>
                  </a:lnTo>
                  <a:lnTo>
                    <a:pt x="0" y="7"/>
                  </a:lnTo>
                  <a:lnTo>
                    <a:pt x="171" y="31"/>
                  </a:lnTo>
                  <a:lnTo>
                    <a:pt x="184" y="2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182"/>
            <p:cNvSpPr>
              <a:spLocks/>
            </p:cNvSpPr>
            <p:nvPr/>
          </p:nvSpPr>
          <p:spPr bwMode="auto">
            <a:xfrm>
              <a:off x="852" y="1909"/>
              <a:ext cx="99" cy="15"/>
            </a:xfrm>
            <a:custGeom>
              <a:avLst/>
              <a:gdLst/>
              <a:ahLst/>
              <a:cxnLst>
                <a:cxn ang="0">
                  <a:pos x="182" y="29"/>
                </a:cxn>
                <a:cxn ang="0">
                  <a:pos x="197" y="25"/>
                </a:cxn>
                <a:cxn ang="0">
                  <a:pos x="31" y="0"/>
                </a:cxn>
                <a:cxn ang="0">
                  <a:pos x="11" y="2"/>
                </a:cxn>
                <a:cxn ang="0">
                  <a:pos x="0" y="4"/>
                </a:cxn>
                <a:cxn ang="0">
                  <a:pos x="182" y="29"/>
                </a:cxn>
              </a:cxnLst>
              <a:rect l="0" t="0" r="r" b="b"/>
              <a:pathLst>
                <a:path w="197" h="29">
                  <a:moveTo>
                    <a:pt x="182" y="29"/>
                  </a:moveTo>
                  <a:lnTo>
                    <a:pt x="197" y="25"/>
                  </a:lnTo>
                  <a:lnTo>
                    <a:pt x="31" y="0"/>
                  </a:lnTo>
                  <a:lnTo>
                    <a:pt x="11" y="2"/>
                  </a:lnTo>
                  <a:lnTo>
                    <a:pt x="0" y="4"/>
                  </a:lnTo>
                  <a:lnTo>
                    <a:pt x="182" y="2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183"/>
            <p:cNvSpPr>
              <a:spLocks/>
            </p:cNvSpPr>
            <p:nvPr/>
          </p:nvSpPr>
          <p:spPr bwMode="auto">
            <a:xfrm>
              <a:off x="978" y="1899"/>
              <a:ext cx="36" cy="1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5" y="12"/>
                </a:cxn>
                <a:cxn ang="0">
                  <a:pos x="13" y="18"/>
                </a:cxn>
                <a:cxn ang="0">
                  <a:pos x="0" y="28"/>
                </a:cxn>
                <a:cxn ang="0">
                  <a:pos x="21" y="30"/>
                </a:cxn>
                <a:cxn ang="0">
                  <a:pos x="71" y="4"/>
                </a:cxn>
                <a:cxn ang="0">
                  <a:pos x="42" y="0"/>
                </a:cxn>
              </a:cxnLst>
              <a:rect l="0" t="0" r="r" b="b"/>
              <a:pathLst>
                <a:path w="71" h="30">
                  <a:moveTo>
                    <a:pt x="42" y="0"/>
                  </a:moveTo>
                  <a:lnTo>
                    <a:pt x="25" y="12"/>
                  </a:lnTo>
                  <a:lnTo>
                    <a:pt x="13" y="18"/>
                  </a:lnTo>
                  <a:lnTo>
                    <a:pt x="0" y="28"/>
                  </a:lnTo>
                  <a:lnTo>
                    <a:pt x="21" y="30"/>
                  </a:lnTo>
                  <a:lnTo>
                    <a:pt x="71" y="4"/>
                  </a:lnTo>
                  <a:lnTo>
                    <a:pt x="42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184"/>
            <p:cNvSpPr>
              <a:spLocks/>
            </p:cNvSpPr>
            <p:nvPr/>
          </p:nvSpPr>
          <p:spPr bwMode="auto">
            <a:xfrm>
              <a:off x="510" y="1840"/>
              <a:ext cx="348" cy="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5" y="103"/>
                </a:cxn>
                <a:cxn ang="0">
                  <a:pos x="696" y="95"/>
                </a:cxn>
                <a:cxn ang="0">
                  <a:pos x="685" y="93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696" h="103">
                  <a:moveTo>
                    <a:pt x="0" y="8"/>
                  </a:moveTo>
                  <a:lnTo>
                    <a:pt x="685" y="103"/>
                  </a:lnTo>
                  <a:lnTo>
                    <a:pt x="696" y="95"/>
                  </a:lnTo>
                  <a:lnTo>
                    <a:pt x="685" y="9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185"/>
            <p:cNvSpPr>
              <a:spLocks/>
            </p:cNvSpPr>
            <p:nvPr/>
          </p:nvSpPr>
          <p:spPr bwMode="auto">
            <a:xfrm>
              <a:off x="456" y="1853"/>
              <a:ext cx="376" cy="5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4"/>
                </a:cxn>
                <a:cxn ang="0">
                  <a:pos x="435" y="68"/>
                </a:cxn>
                <a:cxn ang="0">
                  <a:pos x="735" y="111"/>
                </a:cxn>
                <a:cxn ang="0">
                  <a:pos x="753" y="105"/>
                </a:cxn>
                <a:cxn ang="0">
                  <a:pos x="35" y="2"/>
                </a:cxn>
                <a:cxn ang="0">
                  <a:pos x="26" y="0"/>
                </a:cxn>
              </a:cxnLst>
              <a:rect l="0" t="0" r="r" b="b"/>
              <a:pathLst>
                <a:path w="753" h="111">
                  <a:moveTo>
                    <a:pt x="26" y="0"/>
                  </a:moveTo>
                  <a:lnTo>
                    <a:pt x="0" y="4"/>
                  </a:lnTo>
                  <a:lnTo>
                    <a:pt x="435" y="68"/>
                  </a:lnTo>
                  <a:lnTo>
                    <a:pt x="735" y="111"/>
                  </a:lnTo>
                  <a:lnTo>
                    <a:pt x="753" y="105"/>
                  </a:lnTo>
                  <a:lnTo>
                    <a:pt x="35" y="2"/>
                  </a:lnTo>
                  <a:lnTo>
                    <a:pt x="26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186"/>
            <p:cNvSpPr>
              <a:spLocks/>
            </p:cNvSpPr>
            <p:nvPr/>
          </p:nvSpPr>
          <p:spPr bwMode="auto">
            <a:xfrm>
              <a:off x="475" y="1850"/>
              <a:ext cx="380" cy="5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" y="5"/>
                </a:cxn>
                <a:cxn ang="0">
                  <a:pos x="743" y="104"/>
                </a:cxn>
                <a:cxn ang="0">
                  <a:pos x="760" y="98"/>
                </a:cxn>
                <a:cxn ang="0">
                  <a:pos x="31" y="0"/>
                </a:cxn>
                <a:cxn ang="0">
                  <a:pos x="0" y="3"/>
                </a:cxn>
              </a:cxnLst>
              <a:rect l="0" t="0" r="r" b="b"/>
              <a:pathLst>
                <a:path w="760" h="104">
                  <a:moveTo>
                    <a:pt x="0" y="3"/>
                  </a:moveTo>
                  <a:lnTo>
                    <a:pt x="10" y="5"/>
                  </a:lnTo>
                  <a:lnTo>
                    <a:pt x="743" y="104"/>
                  </a:lnTo>
                  <a:lnTo>
                    <a:pt x="760" y="98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187"/>
            <p:cNvSpPr>
              <a:spLocks/>
            </p:cNvSpPr>
            <p:nvPr/>
          </p:nvSpPr>
          <p:spPr bwMode="auto">
            <a:xfrm>
              <a:off x="490" y="1843"/>
              <a:ext cx="362" cy="5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6"/>
                </a:cxn>
                <a:cxn ang="0">
                  <a:pos x="706" y="101"/>
                </a:cxn>
                <a:cxn ang="0">
                  <a:pos x="724" y="95"/>
                </a:cxn>
                <a:cxn ang="0">
                  <a:pos x="39" y="0"/>
                </a:cxn>
              </a:cxnLst>
              <a:rect l="0" t="0" r="r" b="b"/>
              <a:pathLst>
                <a:path w="724" h="101">
                  <a:moveTo>
                    <a:pt x="39" y="0"/>
                  </a:moveTo>
                  <a:lnTo>
                    <a:pt x="0" y="6"/>
                  </a:lnTo>
                  <a:lnTo>
                    <a:pt x="706" y="101"/>
                  </a:lnTo>
                  <a:lnTo>
                    <a:pt x="724" y="95"/>
                  </a:lnTo>
                  <a:lnTo>
                    <a:pt x="39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188"/>
            <p:cNvSpPr>
              <a:spLocks/>
            </p:cNvSpPr>
            <p:nvPr/>
          </p:nvSpPr>
          <p:spPr bwMode="auto">
            <a:xfrm>
              <a:off x="843" y="1880"/>
              <a:ext cx="42" cy="16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29" y="13"/>
                </a:cxn>
                <a:cxn ang="0">
                  <a:pos x="18" y="21"/>
                </a:cxn>
                <a:cxn ang="0">
                  <a:pos x="0" y="27"/>
                </a:cxn>
                <a:cxn ang="0">
                  <a:pos x="35" y="31"/>
                </a:cxn>
                <a:cxn ang="0">
                  <a:pos x="83" y="5"/>
                </a:cxn>
                <a:cxn ang="0">
                  <a:pos x="35" y="0"/>
                </a:cxn>
                <a:cxn ang="0">
                  <a:pos x="18" y="11"/>
                </a:cxn>
              </a:cxnLst>
              <a:rect l="0" t="0" r="r" b="b"/>
              <a:pathLst>
                <a:path w="83" h="31">
                  <a:moveTo>
                    <a:pt x="18" y="11"/>
                  </a:moveTo>
                  <a:lnTo>
                    <a:pt x="29" y="13"/>
                  </a:lnTo>
                  <a:lnTo>
                    <a:pt x="18" y="21"/>
                  </a:lnTo>
                  <a:lnTo>
                    <a:pt x="0" y="27"/>
                  </a:lnTo>
                  <a:lnTo>
                    <a:pt x="35" y="31"/>
                  </a:lnTo>
                  <a:lnTo>
                    <a:pt x="83" y="5"/>
                  </a:lnTo>
                  <a:lnTo>
                    <a:pt x="35" y="0"/>
                  </a:lnTo>
                  <a:lnTo>
                    <a:pt x="18" y="1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189"/>
            <p:cNvSpPr>
              <a:spLocks/>
            </p:cNvSpPr>
            <p:nvPr/>
          </p:nvSpPr>
          <p:spPr bwMode="auto">
            <a:xfrm>
              <a:off x="513" y="1835"/>
              <a:ext cx="348" cy="5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0"/>
                </a:cxn>
                <a:cxn ang="0">
                  <a:pos x="677" y="103"/>
                </a:cxn>
                <a:cxn ang="0">
                  <a:pos x="694" y="92"/>
                </a:cxn>
                <a:cxn ang="0">
                  <a:pos x="29" y="0"/>
                </a:cxn>
              </a:cxnLst>
              <a:rect l="0" t="0" r="r" b="b"/>
              <a:pathLst>
                <a:path w="694" h="103">
                  <a:moveTo>
                    <a:pt x="29" y="0"/>
                  </a:moveTo>
                  <a:lnTo>
                    <a:pt x="0" y="10"/>
                  </a:lnTo>
                  <a:lnTo>
                    <a:pt x="677" y="103"/>
                  </a:lnTo>
                  <a:lnTo>
                    <a:pt x="694" y="92"/>
                  </a:lnTo>
                  <a:lnTo>
                    <a:pt x="29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190"/>
            <p:cNvSpPr>
              <a:spLocks/>
            </p:cNvSpPr>
            <p:nvPr/>
          </p:nvSpPr>
          <p:spPr bwMode="auto">
            <a:xfrm>
              <a:off x="531" y="1824"/>
              <a:ext cx="351" cy="5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84" y="103"/>
                </a:cxn>
                <a:cxn ang="0">
                  <a:pos x="702" y="87"/>
                </a:cxn>
                <a:cxn ang="0">
                  <a:pos x="31" y="0"/>
                </a:cxn>
                <a:cxn ang="0">
                  <a:pos x="0" y="14"/>
                </a:cxn>
              </a:cxnLst>
              <a:rect l="0" t="0" r="r" b="b"/>
              <a:pathLst>
                <a:path w="702" h="103">
                  <a:moveTo>
                    <a:pt x="0" y="14"/>
                  </a:moveTo>
                  <a:lnTo>
                    <a:pt x="684" y="103"/>
                  </a:lnTo>
                  <a:lnTo>
                    <a:pt x="702" y="87"/>
                  </a:lnTo>
                  <a:lnTo>
                    <a:pt x="31" y="0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191"/>
            <p:cNvSpPr>
              <a:spLocks/>
            </p:cNvSpPr>
            <p:nvPr/>
          </p:nvSpPr>
          <p:spPr bwMode="auto">
            <a:xfrm>
              <a:off x="873" y="1868"/>
              <a:ext cx="33" cy="1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6"/>
                </a:cxn>
                <a:cxn ang="0">
                  <a:pos x="41" y="22"/>
                </a:cxn>
                <a:cxn ang="0">
                  <a:pos x="66" y="6"/>
                </a:cxn>
                <a:cxn ang="0">
                  <a:pos x="18" y="0"/>
                </a:cxn>
              </a:cxnLst>
              <a:rect l="0" t="0" r="r" b="b"/>
              <a:pathLst>
                <a:path w="66" h="22">
                  <a:moveTo>
                    <a:pt x="18" y="0"/>
                  </a:moveTo>
                  <a:lnTo>
                    <a:pt x="0" y="16"/>
                  </a:lnTo>
                  <a:lnTo>
                    <a:pt x="41" y="22"/>
                  </a:lnTo>
                  <a:lnTo>
                    <a:pt x="66" y="6"/>
                  </a:lnTo>
                  <a:lnTo>
                    <a:pt x="18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192"/>
            <p:cNvSpPr>
              <a:spLocks/>
            </p:cNvSpPr>
            <p:nvPr/>
          </p:nvSpPr>
          <p:spPr bwMode="auto">
            <a:xfrm>
              <a:off x="548" y="1811"/>
              <a:ext cx="353" cy="52"/>
            </a:xfrm>
            <a:custGeom>
              <a:avLst/>
              <a:gdLst/>
              <a:ahLst/>
              <a:cxnLst>
                <a:cxn ang="0">
                  <a:pos x="705" y="87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686" y="103"/>
                </a:cxn>
                <a:cxn ang="0">
                  <a:pos x="705" y="87"/>
                </a:cxn>
              </a:cxnLst>
              <a:rect l="0" t="0" r="r" b="b"/>
              <a:pathLst>
                <a:path w="705" h="103">
                  <a:moveTo>
                    <a:pt x="705" y="87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686" y="103"/>
                  </a:lnTo>
                  <a:lnTo>
                    <a:pt x="705" y="8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193"/>
            <p:cNvSpPr>
              <a:spLocks/>
            </p:cNvSpPr>
            <p:nvPr/>
          </p:nvSpPr>
          <p:spPr bwMode="auto">
            <a:xfrm>
              <a:off x="892" y="1855"/>
              <a:ext cx="31" cy="11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39" y="22"/>
                </a:cxn>
                <a:cxn ang="0">
                  <a:pos x="62" y="6"/>
                </a:cxn>
              </a:cxnLst>
              <a:rect l="0" t="0" r="r" b="b"/>
              <a:pathLst>
                <a:path w="62" h="22">
                  <a:moveTo>
                    <a:pt x="62" y="6"/>
                  </a:moveTo>
                  <a:lnTo>
                    <a:pt x="19" y="0"/>
                  </a:lnTo>
                  <a:lnTo>
                    <a:pt x="0" y="16"/>
                  </a:lnTo>
                  <a:lnTo>
                    <a:pt x="39" y="22"/>
                  </a:lnTo>
                  <a:lnTo>
                    <a:pt x="6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194"/>
            <p:cNvSpPr>
              <a:spLocks/>
            </p:cNvSpPr>
            <p:nvPr/>
          </p:nvSpPr>
          <p:spPr bwMode="auto">
            <a:xfrm>
              <a:off x="387" y="1809"/>
              <a:ext cx="156" cy="55"/>
            </a:xfrm>
            <a:custGeom>
              <a:avLst/>
              <a:gdLst/>
              <a:ahLst/>
              <a:cxnLst>
                <a:cxn ang="0">
                  <a:pos x="174" y="87"/>
                </a:cxn>
                <a:cxn ang="0">
                  <a:pos x="190" y="82"/>
                </a:cxn>
                <a:cxn ang="0">
                  <a:pos x="205" y="76"/>
                </a:cxn>
                <a:cxn ang="0">
                  <a:pos x="221" y="68"/>
                </a:cxn>
                <a:cxn ang="0">
                  <a:pos x="250" y="52"/>
                </a:cxn>
                <a:cxn ang="0">
                  <a:pos x="273" y="39"/>
                </a:cxn>
                <a:cxn ang="0">
                  <a:pos x="302" y="23"/>
                </a:cxn>
                <a:cxn ang="0">
                  <a:pos x="312" y="16"/>
                </a:cxn>
                <a:cxn ang="0">
                  <a:pos x="304" y="0"/>
                </a:cxn>
                <a:cxn ang="0">
                  <a:pos x="273" y="18"/>
                </a:cxn>
                <a:cxn ang="0">
                  <a:pos x="205" y="8"/>
                </a:cxn>
                <a:cxn ang="0">
                  <a:pos x="203" y="18"/>
                </a:cxn>
                <a:cxn ang="0">
                  <a:pos x="263" y="25"/>
                </a:cxn>
                <a:cxn ang="0">
                  <a:pos x="238" y="39"/>
                </a:cxn>
                <a:cxn ang="0">
                  <a:pos x="174" y="31"/>
                </a:cxn>
                <a:cxn ang="0">
                  <a:pos x="170" y="41"/>
                </a:cxn>
                <a:cxn ang="0">
                  <a:pos x="223" y="47"/>
                </a:cxn>
                <a:cxn ang="0">
                  <a:pos x="201" y="56"/>
                </a:cxn>
                <a:cxn ang="0">
                  <a:pos x="139" y="49"/>
                </a:cxn>
                <a:cxn ang="0">
                  <a:pos x="136" y="56"/>
                </a:cxn>
                <a:cxn ang="0">
                  <a:pos x="186" y="64"/>
                </a:cxn>
                <a:cxn ang="0">
                  <a:pos x="165" y="70"/>
                </a:cxn>
                <a:cxn ang="0">
                  <a:pos x="108" y="62"/>
                </a:cxn>
                <a:cxn ang="0">
                  <a:pos x="103" y="68"/>
                </a:cxn>
                <a:cxn ang="0">
                  <a:pos x="155" y="78"/>
                </a:cxn>
                <a:cxn ang="0">
                  <a:pos x="137" y="82"/>
                </a:cxn>
                <a:cxn ang="0">
                  <a:pos x="72" y="72"/>
                </a:cxn>
                <a:cxn ang="0">
                  <a:pos x="50" y="82"/>
                </a:cxn>
                <a:cxn ang="0">
                  <a:pos x="17" y="78"/>
                </a:cxn>
                <a:cxn ang="0">
                  <a:pos x="0" y="97"/>
                </a:cxn>
                <a:cxn ang="0">
                  <a:pos x="89" y="111"/>
                </a:cxn>
                <a:cxn ang="0">
                  <a:pos x="126" y="101"/>
                </a:cxn>
                <a:cxn ang="0">
                  <a:pos x="137" y="93"/>
                </a:cxn>
                <a:cxn ang="0">
                  <a:pos x="163" y="89"/>
                </a:cxn>
                <a:cxn ang="0">
                  <a:pos x="174" y="87"/>
                </a:cxn>
              </a:cxnLst>
              <a:rect l="0" t="0" r="r" b="b"/>
              <a:pathLst>
                <a:path w="312" h="111">
                  <a:moveTo>
                    <a:pt x="174" y="87"/>
                  </a:moveTo>
                  <a:lnTo>
                    <a:pt x="190" y="82"/>
                  </a:lnTo>
                  <a:lnTo>
                    <a:pt x="205" y="76"/>
                  </a:lnTo>
                  <a:lnTo>
                    <a:pt x="221" y="68"/>
                  </a:lnTo>
                  <a:lnTo>
                    <a:pt x="250" y="52"/>
                  </a:lnTo>
                  <a:lnTo>
                    <a:pt x="273" y="39"/>
                  </a:lnTo>
                  <a:lnTo>
                    <a:pt x="302" y="23"/>
                  </a:lnTo>
                  <a:lnTo>
                    <a:pt x="312" y="16"/>
                  </a:lnTo>
                  <a:lnTo>
                    <a:pt x="304" y="0"/>
                  </a:lnTo>
                  <a:lnTo>
                    <a:pt x="273" y="18"/>
                  </a:lnTo>
                  <a:lnTo>
                    <a:pt x="205" y="8"/>
                  </a:lnTo>
                  <a:lnTo>
                    <a:pt x="203" y="18"/>
                  </a:lnTo>
                  <a:lnTo>
                    <a:pt x="263" y="25"/>
                  </a:lnTo>
                  <a:lnTo>
                    <a:pt x="238" y="39"/>
                  </a:lnTo>
                  <a:lnTo>
                    <a:pt x="174" y="31"/>
                  </a:lnTo>
                  <a:lnTo>
                    <a:pt x="170" y="41"/>
                  </a:lnTo>
                  <a:lnTo>
                    <a:pt x="223" y="47"/>
                  </a:lnTo>
                  <a:lnTo>
                    <a:pt x="201" y="56"/>
                  </a:lnTo>
                  <a:lnTo>
                    <a:pt x="139" y="49"/>
                  </a:lnTo>
                  <a:lnTo>
                    <a:pt x="136" y="56"/>
                  </a:lnTo>
                  <a:lnTo>
                    <a:pt x="186" y="64"/>
                  </a:lnTo>
                  <a:lnTo>
                    <a:pt x="165" y="70"/>
                  </a:lnTo>
                  <a:lnTo>
                    <a:pt x="108" y="62"/>
                  </a:lnTo>
                  <a:lnTo>
                    <a:pt x="103" y="68"/>
                  </a:lnTo>
                  <a:lnTo>
                    <a:pt x="155" y="78"/>
                  </a:lnTo>
                  <a:lnTo>
                    <a:pt x="137" y="82"/>
                  </a:lnTo>
                  <a:lnTo>
                    <a:pt x="72" y="72"/>
                  </a:lnTo>
                  <a:lnTo>
                    <a:pt x="50" y="82"/>
                  </a:lnTo>
                  <a:lnTo>
                    <a:pt x="17" y="78"/>
                  </a:lnTo>
                  <a:lnTo>
                    <a:pt x="0" y="97"/>
                  </a:lnTo>
                  <a:lnTo>
                    <a:pt x="89" y="111"/>
                  </a:lnTo>
                  <a:lnTo>
                    <a:pt x="126" y="101"/>
                  </a:lnTo>
                  <a:lnTo>
                    <a:pt x="137" y="93"/>
                  </a:lnTo>
                  <a:lnTo>
                    <a:pt x="163" y="89"/>
                  </a:lnTo>
                  <a:lnTo>
                    <a:pt x="174" y="8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195"/>
            <p:cNvSpPr>
              <a:spLocks/>
            </p:cNvSpPr>
            <p:nvPr/>
          </p:nvSpPr>
          <p:spPr bwMode="auto">
            <a:xfrm>
              <a:off x="490" y="1805"/>
              <a:ext cx="50" cy="1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8" y="26"/>
                </a:cxn>
                <a:cxn ang="0">
                  <a:pos x="99" y="8"/>
                </a:cxn>
                <a:cxn ang="0">
                  <a:pos x="33" y="0"/>
                </a:cxn>
                <a:cxn ang="0">
                  <a:pos x="0" y="16"/>
                </a:cxn>
              </a:cxnLst>
              <a:rect l="0" t="0" r="r" b="b"/>
              <a:pathLst>
                <a:path w="99" h="26">
                  <a:moveTo>
                    <a:pt x="0" y="16"/>
                  </a:moveTo>
                  <a:lnTo>
                    <a:pt x="68" y="26"/>
                  </a:lnTo>
                  <a:lnTo>
                    <a:pt x="99" y="8"/>
                  </a:lnTo>
                  <a:lnTo>
                    <a:pt x="33" y="0"/>
                  </a:lnTo>
                  <a:lnTo>
                    <a:pt x="0" y="1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196"/>
            <p:cNvSpPr>
              <a:spLocks/>
            </p:cNvSpPr>
            <p:nvPr/>
          </p:nvSpPr>
          <p:spPr bwMode="auto">
            <a:xfrm>
              <a:off x="475" y="1817"/>
              <a:ext cx="44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0"/>
                </a:cxn>
                <a:cxn ang="0">
                  <a:pos x="0" y="13"/>
                </a:cxn>
                <a:cxn ang="0">
                  <a:pos x="64" y="21"/>
                </a:cxn>
                <a:cxn ang="0">
                  <a:pos x="89" y="7"/>
                </a:cxn>
                <a:cxn ang="0">
                  <a:pos x="29" y="0"/>
                </a:cxn>
              </a:cxnLst>
              <a:rect l="0" t="0" r="r" b="b"/>
              <a:pathLst>
                <a:path w="89" h="21">
                  <a:moveTo>
                    <a:pt x="29" y="0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64" y="21"/>
                  </a:lnTo>
                  <a:lnTo>
                    <a:pt x="89" y="7"/>
                  </a:lnTo>
                  <a:lnTo>
                    <a:pt x="29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197"/>
            <p:cNvSpPr>
              <a:spLocks/>
            </p:cNvSpPr>
            <p:nvPr/>
          </p:nvSpPr>
          <p:spPr bwMode="auto">
            <a:xfrm>
              <a:off x="457" y="1828"/>
              <a:ext cx="42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2" y="17"/>
                </a:cxn>
                <a:cxn ang="0">
                  <a:pos x="84" y="8"/>
                </a:cxn>
                <a:cxn ang="0">
                  <a:pos x="31" y="2"/>
                </a:cxn>
                <a:cxn ang="0">
                  <a:pos x="20" y="0"/>
                </a:cxn>
                <a:cxn ang="0">
                  <a:pos x="0" y="10"/>
                </a:cxn>
              </a:cxnLst>
              <a:rect l="0" t="0" r="r" b="b"/>
              <a:pathLst>
                <a:path w="84" h="17">
                  <a:moveTo>
                    <a:pt x="0" y="10"/>
                  </a:moveTo>
                  <a:lnTo>
                    <a:pt x="62" y="17"/>
                  </a:lnTo>
                  <a:lnTo>
                    <a:pt x="84" y="8"/>
                  </a:lnTo>
                  <a:lnTo>
                    <a:pt x="31" y="2"/>
                  </a:lnTo>
                  <a:lnTo>
                    <a:pt x="20" y="0"/>
                  </a:lnTo>
                  <a:lnTo>
                    <a:pt x="0" y="1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198"/>
            <p:cNvSpPr>
              <a:spLocks/>
            </p:cNvSpPr>
            <p:nvPr/>
          </p:nvSpPr>
          <p:spPr bwMode="auto">
            <a:xfrm>
              <a:off x="442" y="1837"/>
              <a:ext cx="3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7" y="14"/>
                </a:cxn>
                <a:cxn ang="0">
                  <a:pos x="78" y="8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0" y="6"/>
                </a:cxn>
              </a:cxnLst>
              <a:rect l="0" t="0" r="r" b="b"/>
              <a:pathLst>
                <a:path w="78" h="14">
                  <a:moveTo>
                    <a:pt x="0" y="6"/>
                  </a:moveTo>
                  <a:lnTo>
                    <a:pt x="57" y="14"/>
                  </a:lnTo>
                  <a:lnTo>
                    <a:pt x="78" y="8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199"/>
            <p:cNvSpPr>
              <a:spLocks/>
            </p:cNvSpPr>
            <p:nvPr/>
          </p:nvSpPr>
          <p:spPr bwMode="auto">
            <a:xfrm>
              <a:off x="423" y="1842"/>
              <a:ext cx="42" cy="7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65" y="16"/>
                </a:cxn>
                <a:cxn ang="0">
                  <a:pos x="83" y="12"/>
                </a:cxn>
                <a:cxn ang="0">
                  <a:pos x="31" y="2"/>
                </a:cxn>
              </a:cxnLst>
              <a:rect l="0" t="0" r="r" b="b"/>
              <a:pathLst>
                <a:path w="83" h="16">
                  <a:moveTo>
                    <a:pt x="31" y="2"/>
                  </a:moveTo>
                  <a:lnTo>
                    <a:pt x="15" y="0"/>
                  </a:lnTo>
                  <a:lnTo>
                    <a:pt x="0" y="6"/>
                  </a:lnTo>
                  <a:lnTo>
                    <a:pt x="65" y="16"/>
                  </a:lnTo>
                  <a:lnTo>
                    <a:pt x="83" y="12"/>
                  </a:lnTo>
                  <a:lnTo>
                    <a:pt x="31" y="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200"/>
            <p:cNvSpPr>
              <a:spLocks/>
            </p:cNvSpPr>
            <p:nvPr/>
          </p:nvSpPr>
          <p:spPr bwMode="auto">
            <a:xfrm>
              <a:off x="475" y="1846"/>
              <a:ext cx="15" cy="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1" y="8"/>
                </a:cxn>
                <a:cxn ang="0">
                  <a:pos x="31" y="0"/>
                </a:cxn>
                <a:cxn ang="0">
                  <a:pos x="16" y="6"/>
                </a:cxn>
                <a:cxn ang="0">
                  <a:pos x="0" y="11"/>
                </a:cxn>
              </a:cxnLst>
              <a:rect l="0" t="0" r="r" b="b"/>
              <a:pathLst>
                <a:path w="31" h="11">
                  <a:moveTo>
                    <a:pt x="0" y="11"/>
                  </a:moveTo>
                  <a:lnTo>
                    <a:pt x="31" y="8"/>
                  </a:lnTo>
                  <a:lnTo>
                    <a:pt x="31" y="0"/>
                  </a:lnTo>
                  <a:lnTo>
                    <a:pt x="16" y="6"/>
                  </a:lnTo>
                  <a:lnTo>
                    <a:pt x="0" y="1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201"/>
            <p:cNvSpPr>
              <a:spLocks/>
            </p:cNvSpPr>
            <p:nvPr/>
          </p:nvSpPr>
          <p:spPr bwMode="auto">
            <a:xfrm>
              <a:off x="469" y="1852"/>
              <a:ext cx="6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"/>
                </a:cxn>
                <a:cxn ang="0">
                  <a:pos x="9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0" y="2"/>
                  </a:lnTo>
                  <a:lnTo>
                    <a:pt x="9" y="4"/>
                  </a:lnTo>
                  <a:lnTo>
                    <a:pt x="11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202"/>
            <p:cNvSpPr>
              <a:spLocks/>
            </p:cNvSpPr>
            <p:nvPr/>
          </p:nvSpPr>
          <p:spPr bwMode="auto">
            <a:xfrm>
              <a:off x="1034" y="1901"/>
              <a:ext cx="64" cy="45"/>
            </a:xfrm>
            <a:custGeom>
              <a:avLst/>
              <a:gdLst/>
              <a:ahLst/>
              <a:cxnLst>
                <a:cxn ang="0">
                  <a:pos x="124" y="47"/>
                </a:cxn>
                <a:cxn ang="0">
                  <a:pos x="128" y="0"/>
                </a:cxn>
                <a:cxn ang="0">
                  <a:pos x="107" y="8"/>
                </a:cxn>
                <a:cxn ang="0">
                  <a:pos x="93" y="16"/>
                </a:cxn>
                <a:cxn ang="0">
                  <a:pos x="78" y="26"/>
                </a:cxn>
                <a:cxn ang="0">
                  <a:pos x="58" y="39"/>
                </a:cxn>
                <a:cxn ang="0">
                  <a:pos x="41" y="53"/>
                </a:cxn>
                <a:cxn ang="0">
                  <a:pos x="27" y="66"/>
                </a:cxn>
                <a:cxn ang="0">
                  <a:pos x="8" y="84"/>
                </a:cxn>
                <a:cxn ang="0">
                  <a:pos x="0" y="91"/>
                </a:cxn>
                <a:cxn ang="0">
                  <a:pos x="31" y="78"/>
                </a:cxn>
                <a:cxn ang="0">
                  <a:pos x="124" y="47"/>
                </a:cxn>
              </a:cxnLst>
              <a:rect l="0" t="0" r="r" b="b"/>
              <a:pathLst>
                <a:path w="128" h="91">
                  <a:moveTo>
                    <a:pt x="124" y="47"/>
                  </a:moveTo>
                  <a:lnTo>
                    <a:pt x="128" y="0"/>
                  </a:lnTo>
                  <a:lnTo>
                    <a:pt x="107" y="8"/>
                  </a:lnTo>
                  <a:lnTo>
                    <a:pt x="93" y="16"/>
                  </a:lnTo>
                  <a:lnTo>
                    <a:pt x="78" y="26"/>
                  </a:lnTo>
                  <a:lnTo>
                    <a:pt x="58" y="39"/>
                  </a:lnTo>
                  <a:lnTo>
                    <a:pt x="41" y="53"/>
                  </a:lnTo>
                  <a:lnTo>
                    <a:pt x="27" y="66"/>
                  </a:lnTo>
                  <a:lnTo>
                    <a:pt x="8" y="84"/>
                  </a:lnTo>
                  <a:lnTo>
                    <a:pt x="0" y="91"/>
                  </a:lnTo>
                  <a:lnTo>
                    <a:pt x="31" y="78"/>
                  </a:lnTo>
                  <a:lnTo>
                    <a:pt x="124" y="4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203"/>
            <p:cNvSpPr>
              <a:spLocks/>
            </p:cNvSpPr>
            <p:nvPr/>
          </p:nvSpPr>
          <p:spPr bwMode="auto">
            <a:xfrm>
              <a:off x="1098" y="1894"/>
              <a:ext cx="140" cy="5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13"/>
                </a:cxn>
                <a:cxn ang="0">
                  <a:pos x="49" y="13"/>
                </a:cxn>
                <a:cxn ang="0">
                  <a:pos x="82" y="17"/>
                </a:cxn>
                <a:cxn ang="0">
                  <a:pos x="126" y="25"/>
                </a:cxn>
                <a:cxn ang="0">
                  <a:pos x="186" y="39"/>
                </a:cxn>
                <a:cxn ang="0">
                  <a:pos x="221" y="52"/>
                </a:cxn>
                <a:cxn ang="0">
                  <a:pos x="239" y="60"/>
                </a:cxn>
                <a:cxn ang="0">
                  <a:pos x="246" y="66"/>
                </a:cxn>
                <a:cxn ang="0">
                  <a:pos x="254" y="71"/>
                </a:cxn>
                <a:cxn ang="0">
                  <a:pos x="258" y="77"/>
                </a:cxn>
                <a:cxn ang="0">
                  <a:pos x="260" y="83"/>
                </a:cxn>
                <a:cxn ang="0">
                  <a:pos x="258" y="89"/>
                </a:cxn>
                <a:cxn ang="0">
                  <a:pos x="256" y="91"/>
                </a:cxn>
                <a:cxn ang="0">
                  <a:pos x="250" y="93"/>
                </a:cxn>
                <a:cxn ang="0">
                  <a:pos x="242" y="95"/>
                </a:cxn>
                <a:cxn ang="0">
                  <a:pos x="268" y="99"/>
                </a:cxn>
                <a:cxn ang="0">
                  <a:pos x="268" y="102"/>
                </a:cxn>
                <a:cxn ang="0">
                  <a:pos x="272" y="101"/>
                </a:cxn>
                <a:cxn ang="0">
                  <a:pos x="273" y="97"/>
                </a:cxn>
                <a:cxn ang="0">
                  <a:pos x="277" y="93"/>
                </a:cxn>
                <a:cxn ang="0">
                  <a:pos x="279" y="87"/>
                </a:cxn>
                <a:cxn ang="0">
                  <a:pos x="277" y="79"/>
                </a:cxn>
                <a:cxn ang="0">
                  <a:pos x="275" y="75"/>
                </a:cxn>
                <a:cxn ang="0">
                  <a:pos x="272" y="68"/>
                </a:cxn>
                <a:cxn ang="0">
                  <a:pos x="266" y="60"/>
                </a:cxn>
                <a:cxn ang="0">
                  <a:pos x="252" y="50"/>
                </a:cxn>
                <a:cxn ang="0">
                  <a:pos x="237" y="44"/>
                </a:cxn>
                <a:cxn ang="0">
                  <a:pos x="217" y="37"/>
                </a:cxn>
                <a:cxn ang="0">
                  <a:pos x="188" y="27"/>
                </a:cxn>
                <a:cxn ang="0">
                  <a:pos x="151" y="17"/>
                </a:cxn>
                <a:cxn ang="0">
                  <a:pos x="99" y="9"/>
                </a:cxn>
                <a:cxn ang="0">
                  <a:pos x="29" y="0"/>
                </a:cxn>
                <a:cxn ang="0">
                  <a:pos x="14" y="7"/>
                </a:cxn>
                <a:cxn ang="0">
                  <a:pos x="0" y="13"/>
                </a:cxn>
              </a:cxnLst>
              <a:rect l="0" t="0" r="r" b="b"/>
              <a:pathLst>
                <a:path w="279" h="102">
                  <a:moveTo>
                    <a:pt x="0" y="13"/>
                  </a:moveTo>
                  <a:lnTo>
                    <a:pt x="21" y="13"/>
                  </a:lnTo>
                  <a:lnTo>
                    <a:pt x="49" y="13"/>
                  </a:lnTo>
                  <a:lnTo>
                    <a:pt x="82" y="17"/>
                  </a:lnTo>
                  <a:lnTo>
                    <a:pt x="126" y="25"/>
                  </a:lnTo>
                  <a:lnTo>
                    <a:pt x="186" y="39"/>
                  </a:lnTo>
                  <a:lnTo>
                    <a:pt x="221" y="52"/>
                  </a:lnTo>
                  <a:lnTo>
                    <a:pt x="239" y="60"/>
                  </a:lnTo>
                  <a:lnTo>
                    <a:pt x="246" y="66"/>
                  </a:lnTo>
                  <a:lnTo>
                    <a:pt x="254" y="71"/>
                  </a:lnTo>
                  <a:lnTo>
                    <a:pt x="258" y="77"/>
                  </a:lnTo>
                  <a:lnTo>
                    <a:pt x="260" y="83"/>
                  </a:lnTo>
                  <a:lnTo>
                    <a:pt x="258" y="89"/>
                  </a:lnTo>
                  <a:lnTo>
                    <a:pt x="256" y="91"/>
                  </a:lnTo>
                  <a:lnTo>
                    <a:pt x="250" y="93"/>
                  </a:lnTo>
                  <a:lnTo>
                    <a:pt x="242" y="95"/>
                  </a:lnTo>
                  <a:lnTo>
                    <a:pt x="268" y="99"/>
                  </a:lnTo>
                  <a:lnTo>
                    <a:pt x="268" y="102"/>
                  </a:lnTo>
                  <a:lnTo>
                    <a:pt x="272" y="101"/>
                  </a:lnTo>
                  <a:lnTo>
                    <a:pt x="273" y="97"/>
                  </a:lnTo>
                  <a:lnTo>
                    <a:pt x="277" y="93"/>
                  </a:lnTo>
                  <a:lnTo>
                    <a:pt x="279" y="87"/>
                  </a:lnTo>
                  <a:lnTo>
                    <a:pt x="277" y="79"/>
                  </a:lnTo>
                  <a:lnTo>
                    <a:pt x="275" y="75"/>
                  </a:lnTo>
                  <a:lnTo>
                    <a:pt x="272" y="68"/>
                  </a:lnTo>
                  <a:lnTo>
                    <a:pt x="266" y="60"/>
                  </a:lnTo>
                  <a:lnTo>
                    <a:pt x="252" y="50"/>
                  </a:lnTo>
                  <a:lnTo>
                    <a:pt x="237" y="44"/>
                  </a:lnTo>
                  <a:lnTo>
                    <a:pt x="217" y="37"/>
                  </a:lnTo>
                  <a:lnTo>
                    <a:pt x="188" y="27"/>
                  </a:lnTo>
                  <a:lnTo>
                    <a:pt x="151" y="17"/>
                  </a:lnTo>
                  <a:lnTo>
                    <a:pt x="99" y="9"/>
                  </a:lnTo>
                  <a:lnTo>
                    <a:pt x="29" y="0"/>
                  </a:lnTo>
                  <a:lnTo>
                    <a:pt x="14" y="7"/>
                  </a:lnTo>
                  <a:lnTo>
                    <a:pt x="0" y="1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204"/>
            <p:cNvSpPr>
              <a:spLocks/>
            </p:cNvSpPr>
            <p:nvPr/>
          </p:nvSpPr>
          <p:spPr bwMode="auto">
            <a:xfrm>
              <a:off x="1047" y="1931"/>
              <a:ext cx="172" cy="3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83" y="64"/>
                </a:cxn>
                <a:cxn ang="0">
                  <a:pos x="190" y="61"/>
                </a:cxn>
                <a:cxn ang="0">
                  <a:pos x="260" y="33"/>
                </a:cxn>
                <a:cxn ang="0">
                  <a:pos x="345" y="22"/>
                </a:cxn>
                <a:cxn ang="0">
                  <a:pos x="181" y="0"/>
                </a:cxn>
                <a:cxn ang="0">
                  <a:pos x="93" y="6"/>
                </a:cxn>
                <a:cxn ang="0">
                  <a:pos x="0" y="43"/>
                </a:cxn>
              </a:cxnLst>
              <a:rect l="0" t="0" r="r" b="b"/>
              <a:pathLst>
                <a:path w="345" h="64">
                  <a:moveTo>
                    <a:pt x="0" y="43"/>
                  </a:moveTo>
                  <a:lnTo>
                    <a:pt x="183" y="64"/>
                  </a:lnTo>
                  <a:lnTo>
                    <a:pt x="190" y="61"/>
                  </a:lnTo>
                  <a:lnTo>
                    <a:pt x="260" y="33"/>
                  </a:lnTo>
                  <a:lnTo>
                    <a:pt x="345" y="22"/>
                  </a:lnTo>
                  <a:lnTo>
                    <a:pt x="181" y="0"/>
                  </a:lnTo>
                  <a:lnTo>
                    <a:pt x="93" y="6"/>
                  </a:lnTo>
                  <a:lnTo>
                    <a:pt x="0" y="4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205"/>
            <p:cNvSpPr>
              <a:spLocks/>
            </p:cNvSpPr>
            <p:nvPr/>
          </p:nvSpPr>
          <p:spPr bwMode="auto">
            <a:xfrm>
              <a:off x="1044" y="1952"/>
              <a:ext cx="94" cy="3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8" y="72"/>
                </a:cxn>
                <a:cxn ang="0">
                  <a:pos x="188" y="21"/>
                </a:cxn>
                <a:cxn ang="0">
                  <a:pos x="5" y="0"/>
                </a:cxn>
                <a:cxn ang="0">
                  <a:pos x="0" y="54"/>
                </a:cxn>
              </a:cxnLst>
              <a:rect l="0" t="0" r="r" b="b"/>
              <a:pathLst>
                <a:path w="188" h="72">
                  <a:moveTo>
                    <a:pt x="0" y="54"/>
                  </a:moveTo>
                  <a:lnTo>
                    <a:pt x="188" y="72"/>
                  </a:lnTo>
                  <a:lnTo>
                    <a:pt x="188" y="21"/>
                  </a:lnTo>
                  <a:lnTo>
                    <a:pt x="5" y="0"/>
                  </a:lnTo>
                  <a:lnTo>
                    <a:pt x="0" y="5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206"/>
            <p:cNvSpPr>
              <a:spLocks/>
            </p:cNvSpPr>
            <p:nvPr/>
          </p:nvSpPr>
          <p:spPr bwMode="auto">
            <a:xfrm>
              <a:off x="1044" y="1979"/>
              <a:ext cx="97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1"/>
                </a:cxn>
                <a:cxn ang="0">
                  <a:pos x="193" y="49"/>
                </a:cxn>
                <a:cxn ang="0">
                  <a:pos x="188" y="18"/>
                </a:cxn>
                <a:cxn ang="0">
                  <a:pos x="0" y="0"/>
                </a:cxn>
              </a:cxnLst>
              <a:rect l="0" t="0" r="r" b="b"/>
              <a:pathLst>
                <a:path w="193" h="49">
                  <a:moveTo>
                    <a:pt x="0" y="0"/>
                  </a:moveTo>
                  <a:lnTo>
                    <a:pt x="9" y="31"/>
                  </a:lnTo>
                  <a:lnTo>
                    <a:pt x="193" y="49"/>
                  </a:lnTo>
                  <a:lnTo>
                    <a:pt x="188" y="1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207"/>
            <p:cNvSpPr>
              <a:spLocks/>
            </p:cNvSpPr>
            <p:nvPr/>
          </p:nvSpPr>
          <p:spPr bwMode="auto">
            <a:xfrm>
              <a:off x="1138" y="1941"/>
              <a:ext cx="94" cy="47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186" y="29"/>
                </a:cxn>
                <a:cxn ang="0">
                  <a:pos x="188" y="7"/>
                </a:cxn>
                <a:cxn ang="0">
                  <a:pos x="188" y="4"/>
                </a:cxn>
                <a:cxn ang="0">
                  <a:pos x="162" y="0"/>
                </a:cxn>
                <a:cxn ang="0">
                  <a:pos x="77" y="11"/>
                </a:cxn>
                <a:cxn ang="0">
                  <a:pos x="7" y="39"/>
                </a:cxn>
                <a:cxn ang="0">
                  <a:pos x="0" y="42"/>
                </a:cxn>
                <a:cxn ang="0">
                  <a:pos x="0" y="93"/>
                </a:cxn>
              </a:cxnLst>
              <a:rect l="0" t="0" r="r" b="b"/>
              <a:pathLst>
                <a:path w="188" h="93">
                  <a:moveTo>
                    <a:pt x="0" y="93"/>
                  </a:moveTo>
                  <a:lnTo>
                    <a:pt x="186" y="29"/>
                  </a:lnTo>
                  <a:lnTo>
                    <a:pt x="188" y="7"/>
                  </a:lnTo>
                  <a:lnTo>
                    <a:pt x="188" y="4"/>
                  </a:lnTo>
                  <a:lnTo>
                    <a:pt x="162" y="0"/>
                  </a:lnTo>
                  <a:lnTo>
                    <a:pt x="77" y="11"/>
                  </a:lnTo>
                  <a:lnTo>
                    <a:pt x="7" y="39"/>
                  </a:lnTo>
                  <a:lnTo>
                    <a:pt x="0" y="42"/>
                  </a:lnTo>
                  <a:lnTo>
                    <a:pt x="0" y="9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208"/>
            <p:cNvSpPr>
              <a:spLocks/>
            </p:cNvSpPr>
            <p:nvPr/>
          </p:nvSpPr>
          <p:spPr bwMode="auto">
            <a:xfrm>
              <a:off x="1138" y="1956"/>
              <a:ext cx="93" cy="47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5" y="95"/>
                </a:cxn>
                <a:cxn ang="0">
                  <a:pos x="186" y="21"/>
                </a:cxn>
                <a:cxn ang="0">
                  <a:pos x="186" y="0"/>
                </a:cxn>
                <a:cxn ang="0">
                  <a:pos x="0" y="64"/>
                </a:cxn>
              </a:cxnLst>
              <a:rect l="0" t="0" r="r" b="b"/>
              <a:pathLst>
                <a:path w="186" h="95">
                  <a:moveTo>
                    <a:pt x="0" y="64"/>
                  </a:moveTo>
                  <a:lnTo>
                    <a:pt x="5" y="95"/>
                  </a:lnTo>
                  <a:lnTo>
                    <a:pt x="186" y="21"/>
                  </a:lnTo>
                  <a:lnTo>
                    <a:pt x="186" y="0"/>
                  </a:lnTo>
                  <a:lnTo>
                    <a:pt x="0" y="6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209"/>
            <p:cNvSpPr>
              <a:spLocks/>
            </p:cNvSpPr>
            <p:nvPr/>
          </p:nvSpPr>
          <p:spPr bwMode="auto">
            <a:xfrm>
              <a:off x="1108" y="1912"/>
              <a:ext cx="82" cy="1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4" y="15"/>
                </a:cxn>
                <a:cxn ang="0">
                  <a:pos x="165" y="29"/>
                </a:cxn>
                <a:cxn ang="0">
                  <a:pos x="152" y="25"/>
                </a:cxn>
                <a:cxn ang="0">
                  <a:pos x="142" y="21"/>
                </a:cxn>
                <a:cxn ang="0">
                  <a:pos x="128" y="15"/>
                </a:cxn>
                <a:cxn ang="0">
                  <a:pos x="111" y="11"/>
                </a:cxn>
                <a:cxn ang="0">
                  <a:pos x="90" y="7"/>
                </a:cxn>
                <a:cxn ang="0">
                  <a:pos x="70" y="5"/>
                </a:cxn>
                <a:cxn ang="0">
                  <a:pos x="53" y="2"/>
                </a:cxn>
                <a:cxn ang="0">
                  <a:pos x="2" y="0"/>
                </a:cxn>
                <a:cxn ang="0">
                  <a:pos x="0" y="19"/>
                </a:cxn>
              </a:cxnLst>
              <a:rect l="0" t="0" r="r" b="b"/>
              <a:pathLst>
                <a:path w="165" h="29">
                  <a:moveTo>
                    <a:pt x="0" y="19"/>
                  </a:moveTo>
                  <a:lnTo>
                    <a:pt x="74" y="15"/>
                  </a:lnTo>
                  <a:lnTo>
                    <a:pt x="165" y="29"/>
                  </a:lnTo>
                  <a:lnTo>
                    <a:pt x="152" y="25"/>
                  </a:lnTo>
                  <a:lnTo>
                    <a:pt x="142" y="21"/>
                  </a:lnTo>
                  <a:lnTo>
                    <a:pt x="128" y="15"/>
                  </a:lnTo>
                  <a:lnTo>
                    <a:pt x="111" y="11"/>
                  </a:lnTo>
                  <a:lnTo>
                    <a:pt x="90" y="7"/>
                  </a:lnTo>
                  <a:lnTo>
                    <a:pt x="70" y="5"/>
                  </a:lnTo>
                  <a:lnTo>
                    <a:pt x="53" y="2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210"/>
            <p:cNvSpPr>
              <a:spLocks/>
            </p:cNvSpPr>
            <p:nvPr/>
          </p:nvSpPr>
          <p:spPr bwMode="auto">
            <a:xfrm>
              <a:off x="922" y="1874"/>
              <a:ext cx="108" cy="2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96" y="41"/>
                </a:cxn>
                <a:cxn ang="0">
                  <a:pos x="217" y="2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217" h="41">
                  <a:moveTo>
                    <a:pt x="0" y="15"/>
                  </a:moveTo>
                  <a:lnTo>
                    <a:pt x="196" y="41"/>
                  </a:lnTo>
                  <a:lnTo>
                    <a:pt x="217" y="25"/>
                  </a:lnTo>
                  <a:lnTo>
                    <a:pt x="29" y="0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Line 211"/>
            <p:cNvSpPr>
              <a:spLocks noChangeShapeType="1"/>
            </p:cNvSpPr>
            <p:nvPr/>
          </p:nvSpPr>
          <p:spPr bwMode="auto">
            <a:xfrm>
              <a:off x="413" y="1849"/>
              <a:ext cx="32" cy="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6" name="Picture 425" descr="NET-logo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1" y="1"/>
            <a:ext cx="990599" cy="1046073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4" grpId="0" animBg="1"/>
      <p:bldP spid="215" grpId="0" animBg="1" autoUpdateAnimBg="0"/>
      <p:bldP spid="216" grpId="0" animBg="1"/>
      <p:bldP spid="217" grpId="0" animBg="1"/>
      <p:bldP spid="2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0249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1663700" cy="1928813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743200" y="2590800"/>
            <a:ext cx="365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162800" y="4648200"/>
            <a:ext cx="1447800" cy="1066800"/>
          </a:xfrm>
          <a:prstGeom prst="flowChartPunchedTap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2"/>
                </a:solidFill>
                <a:effectLst/>
              </a:rPr>
              <a:t>.ASPX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22312" y="2133600"/>
            <a:ext cx="1868488" cy="1603375"/>
            <a:chOff x="336" y="1005"/>
            <a:chExt cx="1177" cy="1010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36" y="1005"/>
              <a:ext cx="1040" cy="890"/>
            </a:xfrm>
            <a:custGeom>
              <a:avLst/>
              <a:gdLst/>
              <a:ahLst/>
              <a:cxnLst>
                <a:cxn ang="0">
                  <a:pos x="826" y="1378"/>
                </a:cxn>
                <a:cxn ang="0">
                  <a:pos x="975" y="1345"/>
                </a:cxn>
                <a:cxn ang="0">
                  <a:pos x="1090" y="1318"/>
                </a:cxn>
                <a:cxn ang="0">
                  <a:pos x="857" y="1297"/>
                </a:cxn>
                <a:cxn ang="0">
                  <a:pos x="857" y="1278"/>
                </a:cxn>
                <a:cxn ang="0">
                  <a:pos x="809" y="1272"/>
                </a:cxn>
                <a:cxn ang="0">
                  <a:pos x="807" y="1223"/>
                </a:cxn>
                <a:cxn ang="0">
                  <a:pos x="772" y="1173"/>
                </a:cxn>
                <a:cxn ang="0">
                  <a:pos x="597" y="1161"/>
                </a:cxn>
                <a:cxn ang="0">
                  <a:pos x="589" y="1159"/>
                </a:cxn>
                <a:cxn ang="0">
                  <a:pos x="588" y="1157"/>
                </a:cxn>
                <a:cxn ang="0">
                  <a:pos x="584" y="1154"/>
                </a:cxn>
                <a:cxn ang="0">
                  <a:pos x="634" y="89"/>
                </a:cxn>
                <a:cxn ang="0">
                  <a:pos x="636" y="78"/>
                </a:cxn>
                <a:cxn ang="0">
                  <a:pos x="642" y="70"/>
                </a:cxn>
                <a:cxn ang="0">
                  <a:pos x="650" y="66"/>
                </a:cxn>
                <a:cxn ang="0">
                  <a:pos x="655" y="64"/>
                </a:cxn>
                <a:cxn ang="0">
                  <a:pos x="665" y="62"/>
                </a:cxn>
                <a:cxn ang="0">
                  <a:pos x="1792" y="33"/>
                </a:cxn>
                <a:cxn ang="0">
                  <a:pos x="2009" y="60"/>
                </a:cxn>
                <a:cxn ang="0">
                  <a:pos x="2048" y="83"/>
                </a:cxn>
                <a:cxn ang="0">
                  <a:pos x="2081" y="66"/>
                </a:cxn>
                <a:cxn ang="0">
                  <a:pos x="2017" y="27"/>
                </a:cxn>
                <a:cxn ang="0">
                  <a:pos x="1803" y="0"/>
                </a:cxn>
                <a:cxn ang="0">
                  <a:pos x="603" y="31"/>
                </a:cxn>
                <a:cxn ang="0">
                  <a:pos x="553" y="1194"/>
                </a:cxn>
                <a:cxn ang="0">
                  <a:pos x="764" y="1206"/>
                </a:cxn>
                <a:cxn ang="0">
                  <a:pos x="779" y="1229"/>
                </a:cxn>
                <a:cxn ang="0">
                  <a:pos x="779" y="1295"/>
                </a:cxn>
                <a:cxn ang="0">
                  <a:pos x="838" y="1299"/>
                </a:cxn>
                <a:cxn ang="0">
                  <a:pos x="840" y="1318"/>
                </a:cxn>
                <a:cxn ang="0">
                  <a:pos x="948" y="1326"/>
                </a:cxn>
                <a:cxn ang="0">
                  <a:pos x="560" y="1413"/>
                </a:cxn>
                <a:cxn ang="0">
                  <a:pos x="558" y="1564"/>
                </a:cxn>
                <a:cxn ang="0">
                  <a:pos x="396" y="1545"/>
                </a:cxn>
                <a:cxn ang="0">
                  <a:pos x="279" y="1584"/>
                </a:cxn>
                <a:cxn ang="0">
                  <a:pos x="250" y="1601"/>
                </a:cxn>
                <a:cxn ang="0">
                  <a:pos x="223" y="1617"/>
                </a:cxn>
                <a:cxn ang="0">
                  <a:pos x="182" y="1638"/>
                </a:cxn>
                <a:cxn ang="0">
                  <a:pos x="151" y="1650"/>
                </a:cxn>
                <a:cxn ang="0">
                  <a:pos x="111" y="1663"/>
                </a:cxn>
                <a:cxn ang="0">
                  <a:pos x="64" y="1675"/>
                </a:cxn>
                <a:cxn ang="0">
                  <a:pos x="29" y="1681"/>
                </a:cxn>
                <a:cxn ang="0">
                  <a:pos x="4" y="1689"/>
                </a:cxn>
                <a:cxn ang="0">
                  <a:pos x="0" y="1780"/>
                </a:cxn>
                <a:cxn ang="0">
                  <a:pos x="29" y="1754"/>
                </a:cxn>
                <a:cxn ang="0">
                  <a:pos x="29" y="1706"/>
                </a:cxn>
                <a:cxn ang="0">
                  <a:pos x="101" y="1689"/>
                </a:cxn>
                <a:cxn ang="0">
                  <a:pos x="120" y="1685"/>
                </a:cxn>
                <a:cxn ang="0">
                  <a:pos x="142" y="1677"/>
                </a:cxn>
                <a:cxn ang="0">
                  <a:pos x="211" y="1648"/>
                </a:cxn>
                <a:cxn ang="0">
                  <a:pos x="258" y="1623"/>
                </a:cxn>
                <a:cxn ang="0">
                  <a:pos x="295" y="1601"/>
                </a:cxn>
                <a:cxn ang="0">
                  <a:pos x="318" y="1592"/>
                </a:cxn>
                <a:cxn ang="0">
                  <a:pos x="396" y="1566"/>
                </a:cxn>
                <a:cxn ang="0">
                  <a:pos x="584" y="1592"/>
                </a:cxn>
                <a:cxn ang="0">
                  <a:pos x="586" y="1435"/>
                </a:cxn>
                <a:cxn ang="0">
                  <a:pos x="826" y="1378"/>
                </a:cxn>
              </a:cxnLst>
              <a:rect l="0" t="0" r="r" b="b"/>
              <a:pathLst>
                <a:path w="2081" h="1780">
                  <a:moveTo>
                    <a:pt x="826" y="1378"/>
                  </a:moveTo>
                  <a:lnTo>
                    <a:pt x="975" y="1345"/>
                  </a:lnTo>
                  <a:lnTo>
                    <a:pt x="1090" y="1318"/>
                  </a:lnTo>
                  <a:lnTo>
                    <a:pt x="857" y="1297"/>
                  </a:lnTo>
                  <a:lnTo>
                    <a:pt x="857" y="1278"/>
                  </a:lnTo>
                  <a:lnTo>
                    <a:pt x="809" y="1272"/>
                  </a:lnTo>
                  <a:lnTo>
                    <a:pt x="807" y="1223"/>
                  </a:lnTo>
                  <a:lnTo>
                    <a:pt x="772" y="1173"/>
                  </a:lnTo>
                  <a:lnTo>
                    <a:pt x="597" y="1161"/>
                  </a:lnTo>
                  <a:lnTo>
                    <a:pt x="589" y="1159"/>
                  </a:lnTo>
                  <a:lnTo>
                    <a:pt x="588" y="1157"/>
                  </a:lnTo>
                  <a:lnTo>
                    <a:pt x="584" y="1154"/>
                  </a:lnTo>
                  <a:lnTo>
                    <a:pt x="634" y="89"/>
                  </a:lnTo>
                  <a:lnTo>
                    <a:pt x="636" y="78"/>
                  </a:lnTo>
                  <a:lnTo>
                    <a:pt x="642" y="70"/>
                  </a:lnTo>
                  <a:lnTo>
                    <a:pt x="650" y="66"/>
                  </a:lnTo>
                  <a:lnTo>
                    <a:pt x="655" y="64"/>
                  </a:lnTo>
                  <a:lnTo>
                    <a:pt x="665" y="62"/>
                  </a:lnTo>
                  <a:lnTo>
                    <a:pt x="1792" y="33"/>
                  </a:lnTo>
                  <a:lnTo>
                    <a:pt x="2009" y="60"/>
                  </a:lnTo>
                  <a:lnTo>
                    <a:pt x="2048" y="83"/>
                  </a:lnTo>
                  <a:lnTo>
                    <a:pt x="2081" y="66"/>
                  </a:lnTo>
                  <a:lnTo>
                    <a:pt x="2017" y="27"/>
                  </a:lnTo>
                  <a:lnTo>
                    <a:pt x="1803" y="0"/>
                  </a:lnTo>
                  <a:lnTo>
                    <a:pt x="603" y="31"/>
                  </a:lnTo>
                  <a:lnTo>
                    <a:pt x="553" y="1194"/>
                  </a:lnTo>
                  <a:lnTo>
                    <a:pt x="764" y="1206"/>
                  </a:lnTo>
                  <a:lnTo>
                    <a:pt x="779" y="1229"/>
                  </a:lnTo>
                  <a:lnTo>
                    <a:pt x="779" y="1295"/>
                  </a:lnTo>
                  <a:lnTo>
                    <a:pt x="838" y="1299"/>
                  </a:lnTo>
                  <a:lnTo>
                    <a:pt x="840" y="1318"/>
                  </a:lnTo>
                  <a:lnTo>
                    <a:pt x="948" y="1326"/>
                  </a:lnTo>
                  <a:lnTo>
                    <a:pt x="560" y="1413"/>
                  </a:lnTo>
                  <a:lnTo>
                    <a:pt x="558" y="1564"/>
                  </a:lnTo>
                  <a:lnTo>
                    <a:pt x="396" y="1545"/>
                  </a:lnTo>
                  <a:lnTo>
                    <a:pt x="279" y="1584"/>
                  </a:lnTo>
                  <a:lnTo>
                    <a:pt x="250" y="1601"/>
                  </a:lnTo>
                  <a:lnTo>
                    <a:pt x="223" y="1617"/>
                  </a:lnTo>
                  <a:lnTo>
                    <a:pt x="182" y="1638"/>
                  </a:lnTo>
                  <a:lnTo>
                    <a:pt x="151" y="1650"/>
                  </a:lnTo>
                  <a:lnTo>
                    <a:pt x="111" y="1663"/>
                  </a:lnTo>
                  <a:lnTo>
                    <a:pt x="64" y="1675"/>
                  </a:lnTo>
                  <a:lnTo>
                    <a:pt x="29" y="1681"/>
                  </a:lnTo>
                  <a:lnTo>
                    <a:pt x="4" y="1689"/>
                  </a:lnTo>
                  <a:lnTo>
                    <a:pt x="0" y="1780"/>
                  </a:lnTo>
                  <a:lnTo>
                    <a:pt x="29" y="1754"/>
                  </a:lnTo>
                  <a:lnTo>
                    <a:pt x="29" y="1706"/>
                  </a:lnTo>
                  <a:lnTo>
                    <a:pt x="101" y="1689"/>
                  </a:lnTo>
                  <a:lnTo>
                    <a:pt x="120" y="1685"/>
                  </a:lnTo>
                  <a:lnTo>
                    <a:pt x="142" y="1677"/>
                  </a:lnTo>
                  <a:lnTo>
                    <a:pt x="211" y="1648"/>
                  </a:lnTo>
                  <a:lnTo>
                    <a:pt x="258" y="1623"/>
                  </a:lnTo>
                  <a:lnTo>
                    <a:pt x="295" y="1601"/>
                  </a:lnTo>
                  <a:lnTo>
                    <a:pt x="318" y="1592"/>
                  </a:lnTo>
                  <a:lnTo>
                    <a:pt x="396" y="1566"/>
                  </a:lnTo>
                  <a:lnTo>
                    <a:pt x="584" y="1592"/>
                  </a:lnTo>
                  <a:lnTo>
                    <a:pt x="586" y="1435"/>
                  </a:lnTo>
                  <a:lnTo>
                    <a:pt x="826" y="137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36" y="1873"/>
              <a:ext cx="913" cy="142"/>
            </a:xfrm>
            <a:custGeom>
              <a:avLst/>
              <a:gdLst/>
              <a:ahLst/>
              <a:cxnLst>
                <a:cxn ang="0">
                  <a:pos x="1359" y="167"/>
                </a:cxn>
                <a:cxn ang="0">
                  <a:pos x="1288" y="194"/>
                </a:cxn>
                <a:cxn ang="0">
                  <a:pos x="29" y="19"/>
                </a:cxn>
                <a:cxn ang="0">
                  <a:pos x="1258" y="223"/>
                </a:cxn>
                <a:cxn ang="0">
                  <a:pos x="1301" y="215"/>
                </a:cxn>
                <a:cxn ang="0">
                  <a:pos x="1344" y="200"/>
                </a:cxn>
                <a:cxn ang="0">
                  <a:pos x="1381" y="180"/>
                </a:cxn>
                <a:cxn ang="0">
                  <a:pos x="1392" y="209"/>
                </a:cxn>
                <a:cxn ang="0">
                  <a:pos x="1617" y="285"/>
                </a:cxn>
                <a:cxn ang="0">
                  <a:pos x="1811" y="157"/>
                </a:cxn>
                <a:cxn ang="0">
                  <a:pos x="1827" y="132"/>
                </a:cxn>
                <a:cxn ang="0">
                  <a:pos x="1825" y="107"/>
                </a:cxn>
                <a:cxn ang="0">
                  <a:pos x="1805" y="85"/>
                </a:cxn>
                <a:cxn ang="0">
                  <a:pos x="1782" y="70"/>
                </a:cxn>
                <a:cxn ang="0">
                  <a:pos x="1743" y="56"/>
                </a:cxn>
                <a:cxn ang="0">
                  <a:pos x="1693" y="43"/>
                </a:cxn>
                <a:cxn ang="0">
                  <a:pos x="1743" y="16"/>
                </a:cxn>
                <a:cxn ang="0">
                  <a:pos x="1611" y="35"/>
                </a:cxn>
                <a:cxn ang="0">
                  <a:pos x="1563" y="37"/>
                </a:cxn>
                <a:cxn ang="0">
                  <a:pos x="1623" y="52"/>
                </a:cxn>
                <a:cxn ang="0">
                  <a:pos x="1712" y="70"/>
                </a:cxn>
                <a:cxn ang="0">
                  <a:pos x="1761" y="87"/>
                </a:cxn>
                <a:cxn ang="0">
                  <a:pos x="1790" y="103"/>
                </a:cxn>
                <a:cxn ang="0">
                  <a:pos x="1799" y="118"/>
                </a:cxn>
                <a:cxn ang="0">
                  <a:pos x="1803" y="130"/>
                </a:cxn>
                <a:cxn ang="0">
                  <a:pos x="1797" y="140"/>
                </a:cxn>
                <a:cxn ang="0">
                  <a:pos x="1792" y="145"/>
                </a:cxn>
                <a:cxn ang="0">
                  <a:pos x="1790" y="188"/>
                </a:cxn>
                <a:cxn ang="0">
                  <a:pos x="1425" y="244"/>
                </a:cxn>
                <a:cxn ang="0">
                  <a:pos x="1421" y="159"/>
                </a:cxn>
                <a:cxn ang="0">
                  <a:pos x="1602" y="116"/>
                </a:cxn>
                <a:cxn ang="0">
                  <a:pos x="1774" y="136"/>
                </a:cxn>
                <a:cxn ang="0">
                  <a:pos x="1782" y="132"/>
                </a:cxn>
                <a:cxn ang="0">
                  <a:pos x="1782" y="120"/>
                </a:cxn>
                <a:cxn ang="0">
                  <a:pos x="1770" y="109"/>
                </a:cxn>
                <a:cxn ang="0">
                  <a:pos x="1745" y="95"/>
                </a:cxn>
                <a:cxn ang="0">
                  <a:pos x="1650" y="68"/>
                </a:cxn>
                <a:cxn ang="0">
                  <a:pos x="1573" y="56"/>
                </a:cxn>
                <a:cxn ang="0">
                  <a:pos x="1524" y="56"/>
                </a:cxn>
                <a:cxn ang="0">
                  <a:pos x="1543" y="99"/>
                </a:cxn>
                <a:cxn ang="0">
                  <a:pos x="1596" y="82"/>
                </a:cxn>
                <a:cxn ang="0">
                  <a:pos x="1633" y="87"/>
                </a:cxn>
                <a:cxn ang="0">
                  <a:pos x="1671" y="95"/>
                </a:cxn>
                <a:cxn ang="0">
                  <a:pos x="1695" y="105"/>
                </a:cxn>
                <a:cxn ang="0">
                  <a:pos x="1617" y="95"/>
                </a:cxn>
                <a:cxn ang="0">
                  <a:pos x="1520" y="103"/>
                </a:cxn>
                <a:cxn ang="0">
                  <a:pos x="1396" y="147"/>
                </a:cxn>
              </a:cxnLst>
              <a:rect l="0" t="0" r="r" b="b"/>
              <a:pathLst>
                <a:path w="1827" h="285">
                  <a:moveTo>
                    <a:pt x="1396" y="147"/>
                  </a:moveTo>
                  <a:lnTo>
                    <a:pt x="1359" y="167"/>
                  </a:lnTo>
                  <a:lnTo>
                    <a:pt x="1317" y="184"/>
                  </a:lnTo>
                  <a:lnTo>
                    <a:pt x="1288" y="194"/>
                  </a:lnTo>
                  <a:lnTo>
                    <a:pt x="1258" y="202"/>
                  </a:lnTo>
                  <a:lnTo>
                    <a:pt x="29" y="19"/>
                  </a:lnTo>
                  <a:lnTo>
                    <a:pt x="0" y="45"/>
                  </a:lnTo>
                  <a:lnTo>
                    <a:pt x="1258" y="223"/>
                  </a:lnTo>
                  <a:lnTo>
                    <a:pt x="1280" y="221"/>
                  </a:lnTo>
                  <a:lnTo>
                    <a:pt x="1301" y="215"/>
                  </a:lnTo>
                  <a:lnTo>
                    <a:pt x="1326" y="208"/>
                  </a:lnTo>
                  <a:lnTo>
                    <a:pt x="1344" y="200"/>
                  </a:lnTo>
                  <a:lnTo>
                    <a:pt x="1367" y="188"/>
                  </a:lnTo>
                  <a:lnTo>
                    <a:pt x="1381" y="180"/>
                  </a:lnTo>
                  <a:lnTo>
                    <a:pt x="1396" y="173"/>
                  </a:lnTo>
                  <a:lnTo>
                    <a:pt x="1392" y="209"/>
                  </a:lnTo>
                  <a:lnTo>
                    <a:pt x="1408" y="266"/>
                  </a:lnTo>
                  <a:lnTo>
                    <a:pt x="1617" y="285"/>
                  </a:lnTo>
                  <a:lnTo>
                    <a:pt x="1809" y="204"/>
                  </a:lnTo>
                  <a:lnTo>
                    <a:pt x="1811" y="157"/>
                  </a:lnTo>
                  <a:lnTo>
                    <a:pt x="1821" y="145"/>
                  </a:lnTo>
                  <a:lnTo>
                    <a:pt x="1827" y="132"/>
                  </a:lnTo>
                  <a:lnTo>
                    <a:pt x="1827" y="120"/>
                  </a:lnTo>
                  <a:lnTo>
                    <a:pt x="1825" y="107"/>
                  </a:lnTo>
                  <a:lnTo>
                    <a:pt x="1817" y="95"/>
                  </a:lnTo>
                  <a:lnTo>
                    <a:pt x="1805" y="85"/>
                  </a:lnTo>
                  <a:lnTo>
                    <a:pt x="1794" y="76"/>
                  </a:lnTo>
                  <a:lnTo>
                    <a:pt x="1782" y="70"/>
                  </a:lnTo>
                  <a:lnTo>
                    <a:pt x="1761" y="62"/>
                  </a:lnTo>
                  <a:lnTo>
                    <a:pt x="1743" y="56"/>
                  </a:lnTo>
                  <a:lnTo>
                    <a:pt x="1716" y="49"/>
                  </a:lnTo>
                  <a:lnTo>
                    <a:pt x="1693" y="43"/>
                  </a:lnTo>
                  <a:lnTo>
                    <a:pt x="1673" y="39"/>
                  </a:lnTo>
                  <a:lnTo>
                    <a:pt x="1743" y="16"/>
                  </a:lnTo>
                  <a:lnTo>
                    <a:pt x="1718" y="0"/>
                  </a:lnTo>
                  <a:lnTo>
                    <a:pt x="1611" y="35"/>
                  </a:lnTo>
                  <a:lnTo>
                    <a:pt x="1575" y="33"/>
                  </a:lnTo>
                  <a:lnTo>
                    <a:pt x="1563" y="37"/>
                  </a:lnTo>
                  <a:lnTo>
                    <a:pt x="1553" y="43"/>
                  </a:lnTo>
                  <a:lnTo>
                    <a:pt x="1623" y="52"/>
                  </a:lnTo>
                  <a:lnTo>
                    <a:pt x="1675" y="60"/>
                  </a:lnTo>
                  <a:lnTo>
                    <a:pt x="1712" y="70"/>
                  </a:lnTo>
                  <a:lnTo>
                    <a:pt x="1741" y="80"/>
                  </a:lnTo>
                  <a:lnTo>
                    <a:pt x="1761" y="87"/>
                  </a:lnTo>
                  <a:lnTo>
                    <a:pt x="1776" y="93"/>
                  </a:lnTo>
                  <a:lnTo>
                    <a:pt x="1790" y="103"/>
                  </a:lnTo>
                  <a:lnTo>
                    <a:pt x="1796" y="111"/>
                  </a:lnTo>
                  <a:lnTo>
                    <a:pt x="1799" y="118"/>
                  </a:lnTo>
                  <a:lnTo>
                    <a:pt x="1801" y="122"/>
                  </a:lnTo>
                  <a:lnTo>
                    <a:pt x="1803" y="130"/>
                  </a:lnTo>
                  <a:lnTo>
                    <a:pt x="1801" y="136"/>
                  </a:lnTo>
                  <a:lnTo>
                    <a:pt x="1797" y="140"/>
                  </a:lnTo>
                  <a:lnTo>
                    <a:pt x="1796" y="144"/>
                  </a:lnTo>
                  <a:lnTo>
                    <a:pt x="1792" y="145"/>
                  </a:lnTo>
                  <a:lnTo>
                    <a:pt x="1790" y="167"/>
                  </a:lnTo>
                  <a:lnTo>
                    <a:pt x="1790" y="188"/>
                  </a:lnTo>
                  <a:lnTo>
                    <a:pt x="1609" y="262"/>
                  </a:lnTo>
                  <a:lnTo>
                    <a:pt x="1425" y="244"/>
                  </a:lnTo>
                  <a:lnTo>
                    <a:pt x="1416" y="213"/>
                  </a:lnTo>
                  <a:lnTo>
                    <a:pt x="1421" y="159"/>
                  </a:lnTo>
                  <a:lnTo>
                    <a:pt x="1514" y="122"/>
                  </a:lnTo>
                  <a:lnTo>
                    <a:pt x="1602" y="116"/>
                  </a:lnTo>
                  <a:lnTo>
                    <a:pt x="1766" y="138"/>
                  </a:lnTo>
                  <a:lnTo>
                    <a:pt x="1774" y="136"/>
                  </a:lnTo>
                  <a:lnTo>
                    <a:pt x="1780" y="134"/>
                  </a:lnTo>
                  <a:lnTo>
                    <a:pt x="1782" y="132"/>
                  </a:lnTo>
                  <a:lnTo>
                    <a:pt x="1784" y="126"/>
                  </a:lnTo>
                  <a:lnTo>
                    <a:pt x="1782" y="120"/>
                  </a:lnTo>
                  <a:lnTo>
                    <a:pt x="1778" y="114"/>
                  </a:lnTo>
                  <a:lnTo>
                    <a:pt x="1770" y="109"/>
                  </a:lnTo>
                  <a:lnTo>
                    <a:pt x="1763" y="103"/>
                  </a:lnTo>
                  <a:lnTo>
                    <a:pt x="1745" y="95"/>
                  </a:lnTo>
                  <a:lnTo>
                    <a:pt x="1710" y="82"/>
                  </a:lnTo>
                  <a:lnTo>
                    <a:pt x="1650" y="68"/>
                  </a:lnTo>
                  <a:lnTo>
                    <a:pt x="1606" y="60"/>
                  </a:lnTo>
                  <a:lnTo>
                    <a:pt x="1573" y="56"/>
                  </a:lnTo>
                  <a:lnTo>
                    <a:pt x="1545" y="56"/>
                  </a:lnTo>
                  <a:lnTo>
                    <a:pt x="1524" y="56"/>
                  </a:lnTo>
                  <a:lnTo>
                    <a:pt x="1520" y="103"/>
                  </a:lnTo>
                  <a:lnTo>
                    <a:pt x="1543" y="99"/>
                  </a:lnTo>
                  <a:lnTo>
                    <a:pt x="1545" y="80"/>
                  </a:lnTo>
                  <a:lnTo>
                    <a:pt x="1596" y="82"/>
                  </a:lnTo>
                  <a:lnTo>
                    <a:pt x="1613" y="85"/>
                  </a:lnTo>
                  <a:lnTo>
                    <a:pt x="1633" y="87"/>
                  </a:lnTo>
                  <a:lnTo>
                    <a:pt x="1654" y="91"/>
                  </a:lnTo>
                  <a:lnTo>
                    <a:pt x="1671" y="95"/>
                  </a:lnTo>
                  <a:lnTo>
                    <a:pt x="1685" y="101"/>
                  </a:lnTo>
                  <a:lnTo>
                    <a:pt x="1695" y="105"/>
                  </a:lnTo>
                  <a:lnTo>
                    <a:pt x="1708" y="109"/>
                  </a:lnTo>
                  <a:lnTo>
                    <a:pt x="1617" y="95"/>
                  </a:lnTo>
                  <a:lnTo>
                    <a:pt x="1543" y="99"/>
                  </a:lnTo>
                  <a:lnTo>
                    <a:pt x="1520" y="103"/>
                  </a:lnTo>
                  <a:lnTo>
                    <a:pt x="1427" y="134"/>
                  </a:lnTo>
                  <a:lnTo>
                    <a:pt x="1396" y="14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155" y="1038"/>
              <a:ext cx="358" cy="842"/>
            </a:xfrm>
            <a:custGeom>
              <a:avLst/>
              <a:gdLst/>
              <a:ahLst/>
              <a:cxnLst>
                <a:cxn ang="0">
                  <a:pos x="231" y="1578"/>
                </a:cxn>
                <a:cxn ang="0">
                  <a:pos x="86" y="1630"/>
                </a:cxn>
                <a:cxn ang="0">
                  <a:pos x="78" y="1632"/>
                </a:cxn>
                <a:cxn ang="0">
                  <a:pos x="80" y="1669"/>
                </a:cxn>
                <a:cxn ang="0">
                  <a:pos x="105" y="1685"/>
                </a:cxn>
                <a:cxn ang="0">
                  <a:pos x="103" y="1656"/>
                </a:cxn>
                <a:cxn ang="0">
                  <a:pos x="400" y="1555"/>
                </a:cxn>
                <a:cxn ang="0">
                  <a:pos x="470" y="1559"/>
                </a:cxn>
                <a:cxn ang="0">
                  <a:pos x="573" y="1524"/>
                </a:cxn>
                <a:cxn ang="0">
                  <a:pos x="574" y="1283"/>
                </a:cxn>
                <a:cxn ang="0">
                  <a:pos x="357" y="1266"/>
                </a:cxn>
                <a:cxn ang="0">
                  <a:pos x="357" y="1243"/>
                </a:cxn>
                <a:cxn ang="0">
                  <a:pos x="94" y="1221"/>
                </a:cxn>
                <a:cxn ang="0">
                  <a:pos x="119" y="1212"/>
                </a:cxn>
                <a:cxn ang="0">
                  <a:pos x="309" y="1223"/>
                </a:cxn>
                <a:cxn ang="0">
                  <a:pos x="384" y="1208"/>
                </a:cxn>
                <a:cxn ang="0">
                  <a:pos x="388" y="1099"/>
                </a:cxn>
                <a:cxn ang="0">
                  <a:pos x="671" y="1070"/>
                </a:cxn>
                <a:cxn ang="0">
                  <a:pos x="716" y="246"/>
                </a:cxn>
                <a:cxn ang="0">
                  <a:pos x="437" y="153"/>
                </a:cxn>
                <a:cxn ang="0">
                  <a:pos x="443" y="0"/>
                </a:cxn>
                <a:cxn ang="0">
                  <a:pos x="410" y="17"/>
                </a:cxn>
                <a:cxn ang="0">
                  <a:pos x="402" y="171"/>
                </a:cxn>
                <a:cxn ang="0">
                  <a:pos x="679" y="273"/>
                </a:cxn>
                <a:cxn ang="0">
                  <a:pos x="677" y="341"/>
                </a:cxn>
                <a:cxn ang="0">
                  <a:pos x="671" y="450"/>
                </a:cxn>
                <a:cxn ang="0">
                  <a:pos x="650" y="868"/>
                </a:cxn>
                <a:cxn ang="0">
                  <a:pos x="644" y="971"/>
                </a:cxn>
                <a:cxn ang="0">
                  <a:pos x="638" y="1037"/>
                </a:cxn>
                <a:cxn ang="0">
                  <a:pos x="353" y="1066"/>
                </a:cxn>
                <a:cxn ang="0">
                  <a:pos x="350" y="1179"/>
                </a:cxn>
                <a:cxn ang="0">
                  <a:pos x="309" y="1186"/>
                </a:cxn>
                <a:cxn ang="0">
                  <a:pos x="154" y="1179"/>
                </a:cxn>
                <a:cxn ang="0">
                  <a:pos x="0" y="1229"/>
                </a:cxn>
                <a:cxn ang="0">
                  <a:pos x="0" y="1245"/>
                </a:cxn>
                <a:cxn ang="0">
                  <a:pos x="334" y="1276"/>
                </a:cxn>
                <a:cxn ang="0">
                  <a:pos x="334" y="1299"/>
                </a:cxn>
                <a:cxn ang="0">
                  <a:pos x="538" y="1314"/>
                </a:cxn>
                <a:cxn ang="0">
                  <a:pos x="536" y="1473"/>
                </a:cxn>
                <a:cxn ang="0">
                  <a:pos x="534" y="1500"/>
                </a:cxn>
                <a:cxn ang="0">
                  <a:pos x="464" y="1524"/>
                </a:cxn>
                <a:cxn ang="0">
                  <a:pos x="406" y="1522"/>
                </a:cxn>
                <a:cxn ang="0">
                  <a:pos x="231" y="1578"/>
                </a:cxn>
              </a:cxnLst>
              <a:rect l="0" t="0" r="r" b="b"/>
              <a:pathLst>
                <a:path w="716" h="1685">
                  <a:moveTo>
                    <a:pt x="231" y="1578"/>
                  </a:moveTo>
                  <a:lnTo>
                    <a:pt x="86" y="1630"/>
                  </a:lnTo>
                  <a:lnTo>
                    <a:pt x="78" y="1632"/>
                  </a:lnTo>
                  <a:lnTo>
                    <a:pt x="80" y="1669"/>
                  </a:lnTo>
                  <a:lnTo>
                    <a:pt x="105" y="1685"/>
                  </a:lnTo>
                  <a:lnTo>
                    <a:pt x="103" y="1656"/>
                  </a:lnTo>
                  <a:lnTo>
                    <a:pt x="400" y="1555"/>
                  </a:lnTo>
                  <a:lnTo>
                    <a:pt x="470" y="1559"/>
                  </a:lnTo>
                  <a:lnTo>
                    <a:pt x="573" y="1524"/>
                  </a:lnTo>
                  <a:lnTo>
                    <a:pt x="574" y="1283"/>
                  </a:lnTo>
                  <a:lnTo>
                    <a:pt x="357" y="1266"/>
                  </a:lnTo>
                  <a:lnTo>
                    <a:pt x="357" y="1243"/>
                  </a:lnTo>
                  <a:lnTo>
                    <a:pt x="94" y="1221"/>
                  </a:lnTo>
                  <a:lnTo>
                    <a:pt x="119" y="1212"/>
                  </a:lnTo>
                  <a:lnTo>
                    <a:pt x="309" y="1223"/>
                  </a:lnTo>
                  <a:lnTo>
                    <a:pt x="384" y="1208"/>
                  </a:lnTo>
                  <a:lnTo>
                    <a:pt x="388" y="1099"/>
                  </a:lnTo>
                  <a:lnTo>
                    <a:pt x="671" y="1070"/>
                  </a:lnTo>
                  <a:lnTo>
                    <a:pt x="716" y="246"/>
                  </a:lnTo>
                  <a:lnTo>
                    <a:pt x="437" y="153"/>
                  </a:lnTo>
                  <a:lnTo>
                    <a:pt x="443" y="0"/>
                  </a:lnTo>
                  <a:lnTo>
                    <a:pt x="410" y="17"/>
                  </a:lnTo>
                  <a:lnTo>
                    <a:pt x="402" y="171"/>
                  </a:lnTo>
                  <a:lnTo>
                    <a:pt x="679" y="273"/>
                  </a:lnTo>
                  <a:lnTo>
                    <a:pt x="677" y="341"/>
                  </a:lnTo>
                  <a:lnTo>
                    <a:pt x="671" y="450"/>
                  </a:lnTo>
                  <a:lnTo>
                    <a:pt x="650" y="868"/>
                  </a:lnTo>
                  <a:lnTo>
                    <a:pt x="644" y="971"/>
                  </a:lnTo>
                  <a:lnTo>
                    <a:pt x="638" y="1037"/>
                  </a:lnTo>
                  <a:lnTo>
                    <a:pt x="353" y="1066"/>
                  </a:lnTo>
                  <a:lnTo>
                    <a:pt x="350" y="1179"/>
                  </a:lnTo>
                  <a:lnTo>
                    <a:pt x="309" y="1186"/>
                  </a:lnTo>
                  <a:lnTo>
                    <a:pt x="154" y="1179"/>
                  </a:lnTo>
                  <a:lnTo>
                    <a:pt x="0" y="1229"/>
                  </a:lnTo>
                  <a:lnTo>
                    <a:pt x="0" y="1245"/>
                  </a:lnTo>
                  <a:lnTo>
                    <a:pt x="334" y="1276"/>
                  </a:lnTo>
                  <a:lnTo>
                    <a:pt x="334" y="1299"/>
                  </a:lnTo>
                  <a:lnTo>
                    <a:pt x="538" y="1314"/>
                  </a:lnTo>
                  <a:lnTo>
                    <a:pt x="536" y="1473"/>
                  </a:lnTo>
                  <a:lnTo>
                    <a:pt x="534" y="1500"/>
                  </a:lnTo>
                  <a:lnTo>
                    <a:pt x="464" y="1524"/>
                  </a:lnTo>
                  <a:lnTo>
                    <a:pt x="406" y="1522"/>
                  </a:lnTo>
                  <a:lnTo>
                    <a:pt x="231" y="157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28" y="1022"/>
              <a:ext cx="610" cy="602"/>
            </a:xfrm>
            <a:custGeom>
              <a:avLst/>
              <a:gdLst/>
              <a:ahLst/>
              <a:cxnLst>
                <a:cxn ang="0">
                  <a:pos x="188" y="1140"/>
                </a:cxn>
                <a:cxn ang="0">
                  <a:pos x="892" y="1190"/>
                </a:cxn>
                <a:cxn ang="0">
                  <a:pos x="1140" y="1206"/>
                </a:cxn>
                <a:cxn ang="0">
                  <a:pos x="1148" y="1206"/>
                </a:cxn>
                <a:cxn ang="0">
                  <a:pos x="1151" y="1202"/>
                </a:cxn>
                <a:cxn ang="0">
                  <a:pos x="1155" y="1198"/>
                </a:cxn>
                <a:cxn ang="0">
                  <a:pos x="1157" y="1190"/>
                </a:cxn>
                <a:cxn ang="0">
                  <a:pos x="1219" y="12"/>
                </a:cxn>
                <a:cxn ang="0">
                  <a:pos x="1219" y="8"/>
                </a:cxn>
                <a:cxn ang="0">
                  <a:pos x="1213" y="4"/>
                </a:cxn>
                <a:cxn ang="0">
                  <a:pos x="1208" y="0"/>
                </a:cxn>
                <a:cxn ang="0">
                  <a:pos x="81" y="29"/>
                </a:cxn>
                <a:cxn ang="0">
                  <a:pos x="71" y="31"/>
                </a:cxn>
                <a:cxn ang="0">
                  <a:pos x="66" y="33"/>
                </a:cxn>
                <a:cxn ang="0">
                  <a:pos x="58" y="37"/>
                </a:cxn>
                <a:cxn ang="0">
                  <a:pos x="52" y="45"/>
                </a:cxn>
                <a:cxn ang="0">
                  <a:pos x="50" y="56"/>
                </a:cxn>
                <a:cxn ang="0">
                  <a:pos x="0" y="1121"/>
                </a:cxn>
                <a:cxn ang="0">
                  <a:pos x="4" y="1124"/>
                </a:cxn>
                <a:cxn ang="0">
                  <a:pos x="5" y="1126"/>
                </a:cxn>
                <a:cxn ang="0">
                  <a:pos x="13" y="1128"/>
                </a:cxn>
                <a:cxn ang="0">
                  <a:pos x="188" y="1140"/>
                </a:cxn>
              </a:cxnLst>
              <a:rect l="0" t="0" r="r" b="b"/>
              <a:pathLst>
                <a:path w="1219" h="1206">
                  <a:moveTo>
                    <a:pt x="188" y="1140"/>
                  </a:moveTo>
                  <a:lnTo>
                    <a:pt x="892" y="1190"/>
                  </a:lnTo>
                  <a:lnTo>
                    <a:pt x="1140" y="1206"/>
                  </a:lnTo>
                  <a:lnTo>
                    <a:pt x="1148" y="1206"/>
                  </a:lnTo>
                  <a:lnTo>
                    <a:pt x="1151" y="1202"/>
                  </a:lnTo>
                  <a:lnTo>
                    <a:pt x="1155" y="1198"/>
                  </a:lnTo>
                  <a:lnTo>
                    <a:pt x="1157" y="1190"/>
                  </a:lnTo>
                  <a:lnTo>
                    <a:pt x="1219" y="12"/>
                  </a:lnTo>
                  <a:lnTo>
                    <a:pt x="1219" y="8"/>
                  </a:lnTo>
                  <a:lnTo>
                    <a:pt x="1213" y="4"/>
                  </a:lnTo>
                  <a:lnTo>
                    <a:pt x="1208" y="0"/>
                  </a:lnTo>
                  <a:lnTo>
                    <a:pt x="81" y="29"/>
                  </a:lnTo>
                  <a:lnTo>
                    <a:pt x="71" y="31"/>
                  </a:lnTo>
                  <a:lnTo>
                    <a:pt x="66" y="33"/>
                  </a:lnTo>
                  <a:lnTo>
                    <a:pt x="58" y="37"/>
                  </a:lnTo>
                  <a:lnTo>
                    <a:pt x="52" y="45"/>
                  </a:lnTo>
                  <a:lnTo>
                    <a:pt x="50" y="56"/>
                  </a:lnTo>
                  <a:lnTo>
                    <a:pt x="0" y="1121"/>
                  </a:lnTo>
                  <a:lnTo>
                    <a:pt x="4" y="1124"/>
                  </a:lnTo>
                  <a:lnTo>
                    <a:pt x="5" y="1126"/>
                  </a:lnTo>
                  <a:lnTo>
                    <a:pt x="13" y="1128"/>
                  </a:lnTo>
                  <a:lnTo>
                    <a:pt x="188" y="114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72" y="1088"/>
              <a:ext cx="502" cy="470"/>
            </a:xfrm>
            <a:custGeom>
              <a:avLst/>
              <a:gdLst/>
              <a:ahLst/>
              <a:cxnLst>
                <a:cxn ang="0">
                  <a:pos x="13" y="876"/>
                </a:cxn>
                <a:cxn ang="0">
                  <a:pos x="8" y="872"/>
                </a:cxn>
                <a:cxn ang="0">
                  <a:pos x="4" y="868"/>
                </a:cxn>
                <a:cxn ang="0">
                  <a:pos x="2" y="864"/>
                </a:cxn>
                <a:cxn ang="0">
                  <a:pos x="0" y="857"/>
                </a:cxn>
                <a:cxn ang="0">
                  <a:pos x="43" y="42"/>
                </a:cxn>
                <a:cxn ang="0">
                  <a:pos x="46" y="33"/>
                </a:cxn>
                <a:cxn ang="0">
                  <a:pos x="60" y="23"/>
                </a:cxn>
                <a:cxn ang="0">
                  <a:pos x="944" y="0"/>
                </a:cxn>
                <a:cxn ang="0">
                  <a:pos x="969" y="0"/>
                </a:cxn>
                <a:cxn ang="0">
                  <a:pos x="983" y="2"/>
                </a:cxn>
                <a:cxn ang="0">
                  <a:pos x="991" y="4"/>
                </a:cxn>
                <a:cxn ang="0">
                  <a:pos x="998" y="9"/>
                </a:cxn>
                <a:cxn ang="0">
                  <a:pos x="1000" y="13"/>
                </a:cxn>
                <a:cxn ang="0">
                  <a:pos x="1002" y="19"/>
                </a:cxn>
                <a:cxn ang="0">
                  <a:pos x="1002" y="23"/>
                </a:cxn>
                <a:cxn ang="0">
                  <a:pos x="960" y="895"/>
                </a:cxn>
                <a:cxn ang="0">
                  <a:pos x="958" y="909"/>
                </a:cxn>
                <a:cxn ang="0">
                  <a:pos x="956" y="923"/>
                </a:cxn>
                <a:cxn ang="0">
                  <a:pos x="950" y="930"/>
                </a:cxn>
                <a:cxn ang="0">
                  <a:pos x="940" y="936"/>
                </a:cxn>
                <a:cxn ang="0">
                  <a:pos x="931" y="938"/>
                </a:cxn>
                <a:cxn ang="0">
                  <a:pos x="13" y="876"/>
                </a:cxn>
              </a:cxnLst>
              <a:rect l="0" t="0" r="r" b="b"/>
              <a:pathLst>
                <a:path w="1002" h="938">
                  <a:moveTo>
                    <a:pt x="13" y="876"/>
                  </a:moveTo>
                  <a:lnTo>
                    <a:pt x="8" y="872"/>
                  </a:lnTo>
                  <a:lnTo>
                    <a:pt x="4" y="868"/>
                  </a:lnTo>
                  <a:lnTo>
                    <a:pt x="2" y="864"/>
                  </a:lnTo>
                  <a:lnTo>
                    <a:pt x="0" y="857"/>
                  </a:lnTo>
                  <a:lnTo>
                    <a:pt x="43" y="42"/>
                  </a:lnTo>
                  <a:lnTo>
                    <a:pt x="46" y="33"/>
                  </a:lnTo>
                  <a:lnTo>
                    <a:pt x="60" y="23"/>
                  </a:lnTo>
                  <a:lnTo>
                    <a:pt x="944" y="0"/>
                  </a:lnTo>
                  <a:lnTo>
                    <a:pt x="969" y="0"/>
                  </a:lnTo>
                  <a:lnTo>
                    <a:pt x="983" y="2"/>
                  </a:lnTo>
                  <a:lnTo>
                    <a:pt x="991" y="4"/>
                  </a:lnTo>
                  <a:lnTo>
                    <a:pt x="998" y="9"/>
                  </a:lnTo>
                  <a:lnTo>
                    <a:pt x="1000" y="13"/>
                  </a:lnTo>
                  <a:lnTo>
                    <a:pt x="1002" y="19"/>
                  </a:lnTo>
                  <a:lnTo>
                    <a:pt x="1002" y="23"/>
                  </a:lnTo>
                  <a:lnTo>
                    <a:pt x="960" y="895"/>
                  </a:lnTo>
                  <a:lnTo>
                    <a:pt x="958" y="909"/>
                  </a:lnTo>
                  <a:lnTo>
                    <a:pt x="956" y="923"/>
                  </a:lnTo>
                  <a:lnTo>
                    <a:pt x="950" y="930"/>
                  </a:lnTo>
                  <a:lnTo>
                    <a:pt x="940" y="936"/>
                  </a:lnTo>
                  <a:lnTo>
                    <a:pt x="931" y="938"/>
                  </a:lnTo>
                  <a:lnTo>
                    <a:pt x="13" y="87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86" y="1101"/>
              <a:ext cx="480" cy="442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43" y="21"/>
                </a:cxn>
                <a:cxn ang="0">
                  <a:pos x="0" y="826"/>
                </a:cxn>
                <a:cxn ang="0">
                  <a:pos x="909" y="884"/>
                </a:cxn>
                <a:cxn ang="0">
                  <a:pos x="960" y="0"/>
                </a:cxn>
              </a:cxnLst>
              <a:rect l="0" t="0" r="r" b="b"/>
              <a:pathLst>
                <a:path w="960" h="884">
                  <a:moveTo>
                    <a:pt x="960" y="0"/>
                  </a:moveTo>
                  <a:lnTo>
                    <a:pt x="43" y="21"/>
                  </a:lnTo>
                  <a:lnTo>
                    <a:pt x="0" y="826"/>
                  </a:lnTo>
                  <a:lnTo>
                    <a:pt x="909" y="884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tx1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98" y="1022"/>
              <a:ext cx="142" cy="609"/>
            </a:xfrm>
            <a:custGeom>
              <a:avLst/>
              <a:gdLst/>
              <a:ahLst/>
              <a:cxnLst>
                <a:cxn ang="0">
                  <a:pos x="68" y="1212"/>
                </a:cxn>
                <a:cxn ang="0">
                  <a:pos x="223" y="1219"/>
                </a:cxn>
                <a:cxn ang="0">
                  <a:pos x="236" y="880"/>
                </a:cxn>
                <a:cxn ang="0">
                  <a:pos x="260" y="463"/>
                </a:cxn>
                <a:cxn ang="0">
                  <a:pos x="285" y="27"/>
                </a:cxn>
                <a:cxn ang="0">
                  <a:pos x="68" y="0"/>
                </a:cxn>
                <a:cxn ang="0">
                  <a:pos x="73" y="4"/>
                </a:cxn>
                <a:cxn ang="0">
                  <a:pos x="79" y="8"/>
                </a:cxn>
                <a:cxn ang="0">
                  <a:pos x="79" y="12"/>
                </a:cxn>
                <a:cxn ang="0">
                  <a:pos x="17" y="1190"/>
                </a:cxn>
                <a:cxn ang="0">
                  <a:pos x="15" y="1198"/>
                </a:cxn>
                <a:cxn ang="0">
                  <a:pos x="11" y="1202"/>
                </a:cxn>
                <a:cxn ang="0">
                  <a:pos x="8" y="1206"/>
                </a:cxn>
                <a:cxn ang="0">
                  <a:pos x="0" y="1206"/>
                </a:cxn>
                <a:cxn ang="0">
                  <a:pos x="68" y="1212"/>
                </a:cxn>
              </a:cxnLst>
              <a:rect l="0" t="0" r="r" b="b"/>
              <a:pathLst>
                <a:path w="285" h="1219">
                  <a:moveTo>
                    <a:pt x="68" y="1212"/>
                  </a:moveTo>
                  <a:lnTo>
                    <a:pt x="223" y="1219"/>
                  </a:lnTo>
                  <a:lnTo>
                    <a:pt x="236" y="880"/>
                  </a:lnTo>
                  <a:lnTo>
                    <a:pt x="260" y="463"/>
                  </a:lnTo>
                  <a:lnTo>
                    <a:pt x="285" y="27"/>
                  </a:lnTo>
                  <a:lnTo>
                    <a:pt x="68" y="0"/>
                  </a:lnTo>
                  <a:lnTo>
                    <a:pt x="73" y="4"/>
                  </a:lnTo>
                  <a:lnTo>
                    <a:pt x="79" y="8"/>
                  </a:lnTo>
                  <a:lnTo>
                    <a:pt x="79" y="12"/>
                  </a:lnTo>
                  <a:lnTo>
                    <a:pt x="17" y="1190"/>
                  </a:lnTo>
                  <a:lnTo>
                    <a:pt x="15" y="1198"/>
                  </a:lnTo>
                  <a:lnTo>
                    <a:pt x="11" y="1202"/>
                  </a:lnTo>
                  <a:lnTo>
                    <a:pt x="8" y="1206"/>
                  </a:lnTo>
                  <a:lnTo>
                    <a:pt x="0" y="1206"/>
                  </a:lnTo>
                  <a:lnTo>
                    <a:pt x="68" y="121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309" y="1035"/>
              <a:ext cx="186" cy="596"/>
            </a:xfrm>
            <a:custGeom>
              <a:avLst/>
              <a:gdLst/>
              <a:ahLst/>
              <a:cxnLst>
                <a:cxn ang="0">
                  <a:pos x="335" y="977"/>
                </a:cxn>
                <a:cxn ang="0">
                  <a:pos x="52" y="971"/>
                </a:cxn>
                <a:cxn ang="0">
                  <a:pos x="54" y="857"/>
                </a:cxn>
                <a:cxn ang="0">
                  <a:pos x="341" y="874"/>
                </a:cxn>
                <a:cxn ang="0">
                  <a:pos x="362" y="456"/>
                </a:cxn>
                <a:cxn ang="0">
                  <a:pos x="77" y="398"/>
                </a:cxn>
                <a:cxn ang="0">
                  <a:pos x="83" y="277"/>
                </a:cxn>
                <a:cxn ang="0">
                  <a:pos x="368" y="347"/>
                </a:cxn>
                <a:cxn ang="0">
                  <a:pos x="370" y="279"/>
                </a:cxn>
                <a:cxn ang="0">
                  <a:pos x="93" y="177"/>
                </a:cxn>
                <a:cxn ang="0">
                  <a:pos x="101" y="23"/>
                </a:cxn>
                <a:cxn ang="0">
                  <a:pos x="62" y="0"/>
                </a:cxn>
                <a:cxn ang="0">
                  <a:pos x="37" y="436"/>
                </a:cxn>
                <a:cxn ang="0">
                  <a:pos x="13" y="853"/>
                </a:cxn>
                <a:cxn ang="0">
                  <a:pos x="0" y="1192"/>
                </a:cxn>
                <a:cxn ang="0">
                  <a:pos x="41" y="1185"/>
                </a:cxn>
                <a:cxn ang="0">
                  <a:pos x="44" y="1072"/>
                </a:cxn>
                <a:cxn ang="0">
                  <a:pos x="329" y="1043"/>
                </a:cxn>
                <a:cxn ang="0">
                  <a:pos x="335" y="977"/>
                </a:cxn>
              </a:cxnLst>
              <a:rect l="0" t="0" r="r" b="b"/>
              <a:pathLst>
                <a:path w="370" h="1192">
                  <a:moveTo>
                    <a:pt x="335" y="977"/>
                  </a:moveTo>
                  <a:lnTo>
                    <a:pt x="52" y="971"/>
                  </a:lnTo>
                  <a:lnTo>
                    <a:pt x="54" y="857"/>
                  </a:lnTo>
                  <a:lnTo>
                    <a:pt x="341" y="874"/>
                  </a:lnTo>
                  <a:lnTo>
                    <a:pt x="362" y="456"/>
                  </a:lnTo>
                  <a:lnTo>
                    <a:pt x="77" y="398"/>
                  </a:lnTo>
                  <a:lnTo>
                    <a:pt x="83" y="277"/>
                  </a:lnTo>
                  <a:lnTo>
                    <a:pt x="368" y="347"/>
                  </a:lnTo>
                  <a:lnTo>
                    <a:pt x="370" y="279"/>
                  </a:lnTo>
                  <a:lnTo>
                    <a:pt x="93" y="177"/>
                  </a:lnTo>
                  <a:lnTo>
                    <a:pt x="101" y="23"/>
                  </a:lnTo>
                  <a:lnTo>
                    <a:pt x="62" y="0"/>
                  </a:lnTo>
                  <a:lnTo>
                    <a:pt x="37" y="436"/>
                  </a:lnTo>
                  <a:lnTo>
                    <a:pt x="13" y="853"/>
                  </a:lnTo>
                  <a:lnTo>
                    <a:pt x="0" y="1192"/>
                  </a:lnTo>
                  <a:lnTo>
                    <a:pt x="41" y="1185"/>
                  </a:lnTo>
                  <a:lnTo>
                    <a:pt x="44" y="1072"/>
                  </a:lnTo>
                  <a:lnTo>
                    <a:pt x="329" y="1043"/>
                  </a:lnTo>
                  <a:lnTo>
                    <a:pt x="335" y="97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348" y="1174"/>
              <a:ext cx="146" cy="89"/>
            </a:xfrm>
            <a:custGeom>
              <a:avLst/>
              <a:gdLst/>
              <a:ahLst/>
              <a:cxnLst>
                <a:cxn ang="0">
                  <a:pos x="285" y="179"/>
                </a:cxn>
                <a:cxn ang="0">
                  <a:pos x="291" y="70"/>
                </a:cxn>
                <a:cxn ang="0">
                  <a:pos x="6" y="0"/>
                </a:cxn>
                <a:cxn ang="0">
                  <a:pos x="0" y="121"/>
                </a:cxn>
                <a:cxn ang="0">
                  <a:pos x="285" y="179"/>
                </a:cxn>
              </a:cxnLst>
              <a:rect l="0" t="0" r="r" b="b"/>
              <a:pathLst>
                <a:path w="291" h="179">
                  <a:moveTo>
                    <a:pt x="285" y="179"/>
                  </a:moveTo>
                  <a:lnTo>
                    <a:pt x="291" y="70"/>
                  </a:lnTo>
                  <a:lnTo>
                    <a:pt x="6" y="0"/>
                  </a:lnTo>
                  <a:lnTo>
                    <a:pt x="0" y="121"/>
                  </a:lnTo>
                  <a:lnTo>
                    <a:pt x="285" y="17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36" y="1464"/>
              <a:ext cx="144" cy="60"/>
            </a:xfrm>
            <a:custGeom>
              <a:avLst/>
              <a:gdLst/>
              <a:ahLst/>
              <a:cxnLst>
                <a:cxn ang="0">
                  <a:pos x="283" y="120"/>
                </a:cxn>
                <a:cxn ang="0">
                  <a:pos x="289" y="17"/>
                </a:cxn>
                <a:cxn ang="0">
                  <a:pos x="2" y="0"/>
                </a:cxn>
                <a:cxn ang="0">
                  <a:pos x="0" y="114"/>
                </a:cxn>
                <a:cxn ang="0">
                  <a:pos x="283" y="120"/>
                </a:cxn>
              </a:cxnLst>
              <a:rect l="0" t="0" r="r" b="b"/>
              <a:pathLst>
                <a:path w="289" h="120">
                  <a:moveTo>
                    <a:pt x="283" y="120"/>
                  </a:moveTo>
                  <a:lnTo>
                    <a:pt x="289" y="17"/>
                  </a:lnTo>
                  <a:lnTo>
                    <a:pt x="2" y="0"/>
                  </a:lnTo>
                  <a:lnTo>
                    <a:pt x="0" y="114"/>
                  </a:lnTo>
                  <a:lnTo>
                    <a:pt x="283" y="12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074" y="1617"/>
              <a:ext cx="158" cy="55"/>
            </a:xfrm>
            <a:custGeom>
              <a:avLst/>
              <a:gdLst/>
              <a:ahLst/>
              <a:cxnLst>
                <a:cxn ang="0">
                  <a:pos x="95" y="93"/>
                </a:cxn>
                <a:cxn ang="0">
                  <a:pos x="162" y="72"/>
                </a:cxn>
                <a:cxn ang="0">
                  <a:pos x="316" y="22"/>
                </a:cxn>
                <a:cxn ang="0">
                  <a:pos x="248" y="16"/>
                </a:cxn>
                <a:cxn ang="0">
                  <a:pos x="0" y="0"/>
                </a:cxn>
                <a:cxn ang="0">
                  <a:pos x="27" y="62"/>
                </a:cxn>
                <a:cxn ang="0">
                  <a:pos x="29" y="111"/>
                </a:cxn>
                <a:cxn ang="0">
                  <a:pos x="95" y="93"/>
                </a:cxn>
              </a:cxnLst>
              <a:rect l="0" t="0" r="r" b="b"/>
              <a:pathLst>
                <a:path w="316" h="111">
                  <a:moveTo>
                    <a:pt x="95" y="93"/>
                  </a:moveTo>
                  <a:lnTo>
                    <a:pt x="162" y="72"/>
                  </a:lnTo>
                  <a:lnTo>
                    <a:pt x="316" y="22"/>
                  </a:lnTo>
                  <a:lnTo>
                    <a:pt x="248" y="16"/>
                  </a:lnTo>
                  <a:lnTo>
                    <a:pt x="0" y="0"/>
                  </a:lnTo>
                  <a:lnTo>
                    <a:pt x="27" y="62"/>
                  </a:lnTo>
                  <a:lnTo>
                    <a:pt x="29" y="111"/>
                  </a:lnTo>
                  <a:lnTo>
                    <a:pt x="95" y="9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39" y="1617"/>
              <a:ext cx="349" cy="55"/>
            </a:xfrm>
            <a:custGeom>
              <a:avLst/>
              <a:gdLst/>
              <a:ahLst/>
              <a:cxnLst>
                <a:cxn ang="0">
                  <a:pos x="698" y="111"/>
                </a:cxn>
                <a:cxn ang="0">
                  <a:pos x="696" y="62"/>
                </a:cxn>
                <a:cxn ang="0">
                  <a:pos x="465" y="39"/>
                </a:cxn>
                <a:cxn ang="0">
                  <a:pos x="459" y="43"/>
                </a:cxn>
                <a:cxn ang="0">
                  <a:pos x="453" y="45"/>
                </a:cxn>
                <a:cxn ang="0">
                  <a:pos x="444" y="49"/>
                </a:cxn>
                <a:cxn ang="0">
                  <a:pos x="422" y="47"/>
                </a:cxn>
                <a:cxn ang="0">
                  <a:pos x="417" y="43"/>
                </a:cxn>
                <a:cxn ang="0">
                  <a:pos x="415" y="41"/>
                </a:cxn>
                <a:cxn ang="0">
                  <a:pos x="411" y="35"/>
                </a:cxn>
                <a:cxn ang="0">
                  <a:pos x="318" y="27"/>
                </a:cxn>
                <a:cxn ang="0">
                  <a:pos x="316" y="35"/>
                </a:cxn>
                <a:cxn ang="0">
                  <a:pos x="310" y="37"/>
                </a:cxn>
                <a:cxn ang="0">
                  <a:pos x="296" y="35"/>
                </a:cxn>
                <a:cxn ang="0">
                  <a:pos x="283" y="35"/>
                </a:cxn>
                <a:cxn ang="0">
                  <a:pos x="277" y="33"/>
                </a:cxn>
                <a:cxn ang="0">
                  <a:pos x="271" y="29"/>
                </a:cxn>
                <a:cxn ang="0">
                  <a:pos x="265" y="24"/>
                </a:cxn>
                <a:cxn ang="0">
                  <a:pos x="242" y="20"/>
                </a:cxn>
                <a:cxn ang="0">
                  <a:pos x="240" y="24"/>
                </a:cxn>
                <a:cxn ang="0">
                  <a:pos x="236" y="27"/>
                </a:cxn>
                <a:cxn ang="0">
                  <a:pos x="230" y="31"/>
                </a:cxn>
                <a:cxn ang="0">
                  <a:pos x="213" y="29"/>
                </a:cxn>
                <a:cxn ang="0">
                  <a:pos x="203" y="27"/>
                </a:cxn>
                <a:cxn ang="0">
                  <a:pos x="197" y="26"/>
                </a:cxn>
                <a:cxn ang="0">
                  <a:pos x="192" y="20"/>
                </a:cxn>
                <a:cxn ang="0">
                  <a:pos x="188" y="16"/>
                </a:cxn>
                <a:cxn ang="0">
                  <a:pos x="170" y="14"/>
                </a:cxn>
                <a:cxn ang="0">
                  <a:pos x="168" y="18"/>
                </a:cxn>
                <a:cxn ang="0">
                  <a:pos x="166" y="22"/>
                </a:cxn>
                <a:cxn ang="0">
                  <a:pos x="153" y="24"/>
                </a:cxn>
                <a:cxn ang="0">
                  <a:pos x="137" y="24"/>
                </a:cxn>
                <a:cxn ang="0">
                  <a:pos x="128" y="20"/>
                </a:cxn>
                <a:cxn ang="0">
                  <a:pos x="120" y="14"/>
                </a:cxn>
                <a:cxn ang="0">
                  <a:pos x="116" y="10"/>
                </a:cxn>
                <a:cxn ang="0">
                  <a:pos x="102" y="8"/>
                </a:cxn>
                <a:cxn ang="0">
                  <a:pos x="99" y="12"/>
                </a:cxn>
                <a:cxn ang="0">
                  <a:pos x="95" y="14"/>
                </a:cxn>
                <a:cxn ang="0">
                  <a:pos x="89" y="18"/>
                </a:cxn>
                <a:cxn ang="0">
                  <a:pos x="81" y="18"/>
                </a:cxn>
                <a:cxn ang="0">
                  <a:pos x="73" y="18"/>
                </a:cxn>
                <a:cxn ang="0">
                  <a:pos x="68" y="18"/>
                </a:cxn>
                <a:cxn ang="0">
                  <a:pos x="60" y="14"/>
                </a:cxn>
                <a:cxn ang="0">
                  <a:pos x="54" y="10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0" y="0"/>
                </a:cxn>
                <a:cxn ang="0">
                  <a:pos x="2" y="49"/>
                </a:cxn>
                <a:cxn ang="0">
                  <a:pos x="50" y="55"/>
                </a:cxn>
                <a:cxn ang="0">
                  <a:pos x="698" y="111"/>
                </a:cxn>
              </a:cxnLst>
              <a:rect l="0" t="0" r="r" b="b"/>
              <a:pathLst>
                <a:path w="698" h="111">
                  <a:moveTo>
                    <a:pt x="698" y="111"/>
                  </a:moveTo>
                  <a:lnTo>
                    <a:pt x="696" y="62"/>
                  </a:lnTo>
                  <a:lnTo>
                    <a:pt x="465" y="39"/>
                  </a:lnTo>
                  <a:lnTo>
                    <a:pt x="459" y="43"/>
                  </a:lnTo>
                  <a:lnTo>
                    <a:pt x="453" y="45"/>
                  </a:lnTo>
                  <a:lnTo>
                    <a:pt x="444" y="49"/>
                  </a:lnTo>
                  <a:lnTo>
                    <a:pt x="422" y="47"/>
                  </a:lnTo>
                  <a:lnTo>
                    <a:pt x="417" y="43"/>
                  </a:lnTo>
                  <a:lnTo>
                    <a:pt x="415" y="41"/>
                  </a:lnTo>
                  <a:lnTo>
                    <a:pt x="411" y="35"/>
                  </a:lnTo>
                  <a:lnTo>
                    <a:pt x="318" y="27"/>
                  </a:lnTo>
                  <a:lnTo>
                    <a:pt x="316" y="35"/>
                  </a:lnTo>
                  <a:lnTo>
                    <a:pt x="310" y="37"/>
                  </a:lnTo>
                  <a:lnTo>
                    <a:pt x="296" y="35"/>
                  </a:lnTo>
                  <a:lnTo>
                    <a:pt x="283" y="35"/>
                  </a:lnTo>
                  <a:lnTo>
                    <a:pt x="277" y="33"/>
                  </a:lnTo>
                  <a:lnTo>
                    <a:pt x="271" y="29"/>
                  </a:lnTo>
                  <a:lnTo>
                    <a:pt x="265" y="24"/>
                  </a:lnTo>
                  <a:lnTo>
                    <a:pt x="242" y="20"/>
                  </a:lnTo>
                  <a:lnTo>
                    <a:pt x="240" y="24"/>
                  </a:lnTo>
                  <a:lnTo>
                    <a:pt x="236" y="27"/>
                  </a:lnTo>
                  <a:lnTo>
                    <a:pt x="230" y="31"/>
                  </a:lnTo>
                  <a:lnTo>
                    <a:pt x="213" y="29"/>
                  </a:lnTo>
                  <a:lnTo>
                    <a:pt x="203" y="27"/>
                  </a:lnTo>
                  <a:lnTo>
                    <a:pt x="197" y="26"/>
                  </a:lnTo>
                  <a:lnTo>
                    <a:pt x="192" y="20"/>
                  </a:lnTo>
                  <a:lnTo>
                    <a:pt x="188" y="16"/>
                  </a:lnTo>
                  <a:lnTo>
                    <a:pt x="170" y="14"/>
                  </a:lnTo>
                  <a:lnTo>
                    <a:pt x="168" y="18"/>
                  </a:lnTo>
                  <a:lnTo>
                    <a:pt x="166" y="22"/>
                  </a:lnTo>
                  <a:lnTo>
                    <a:pt x="153" y="24"/>
                  </a:lnTo>
                  <a:lnTo>
                    <a:pt x="137" y="24"/>
                  </a:lnTo>
                  <a:lnTo>
                    <a:pt x="128" y="20"/>
                  </a:lnTo>
                  <a:lnTo>
                    <a:pt x="120" y="14"/>
                  </a:lnTo>
                  <a:lnTo>
                    <a:pt x="116" y="10"/>
                  </a:lnTo>
                  <a:lnTo>
                    <a:pt x="102" y="8"/>
                  </a:lnTo>
                  <a:lnTo>
                    <a:pt x="99" y="12"/>
                  </a:lnTo>
                  <a:lnTo>
                    <a:pt x="95" y="14"/>
                  </a:lnTo>
                  <a:lnTo>
                    <a:pt x="89" y="18"/>
                  </a:lnTo>
                  <a:lnTo>
                    <a:pt x="81" y="18"/>
                  </a:lnTo>
                  <a:lnTo>
                    <a:pt x="73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0" y="0"/>
                  </a:lnTo>
                  <a:lnTo>
                    <a:pt x="2" y="49"/>
                  </a:lnTo>
                  <a:lnTo>
                    <a:pt x="50" y="55"/>
                  </a:lnTo>
                  <a:lnTo>
                    <a:pt x="698" y="11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765" y="1644"/>
              <a:ext cx="323" cy="38"/>
            </a:xfrm>
            <a:custGeom>
              <a:avLst/>
              <a:gdLst/>
              <a:ahLst/>
              <a:cxnLst>
                <a:cxn ang="0">
                  <a:pos x="233" y="40"/>
                </a:cxn>
                <a:cxn ang="0">
                  <a:pos x="355" y="52"/>
                </a:cxn>
                <a:cxn ang="0">
                  <a:pos x="648" y="75"/>
                </a:cxn>
                <a:cxn ang="0">
                  <a:pos x="648" y="56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233" y="40"/>
                </a:cxn>
              </a:cxnLst>
              <a:rect l="0" t="0" r="r" b="b"/>
              <a:pathLst>
                <a:path w="648" h="75">
                  <a:moveTo>
                    <a:pt x="233" y="40"/>
                  </a:moveTo>
                  <a:lnTo>
                    <a:pt x="355" y="52"/>
                  </a:lnTo>
                  <a:lnTo>
                    <a:pt x="648" y="75"/>
                  </a:lnTo>
                  <a:lnTo>
                    <a:pt x="648" y="56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33" y="4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942" y="1653"/>
              <a:ext cx="213" cy="46"/>
            </a:xfrm>
            <a:custGeom>
              <a:avLst/>
              <a:gdLst/>
              <a:ahLst/>
              <a:cxnLst>
                <a:cxn ang="0">
                  <a:pos x="426" y="16"/>
                </a:cxn>
                <a:cxn ang="0">
                  <a:pos x="426" y="0"/>
                </a:cxn>
                <a:cxn ang="0">
                  <a:pos x="359" y="21"/>
                </a:cxn>
                <a:cxn ang="0">
                  <a:pos x="359" y="37"/>
                </a:cxn>
                <a:cxn ang="0">
                  <a:pos x="293" y="58"/>
                </a:cxn>
                <a:cxn ang="0">
                  <a:pos x="0" y="35"/>
                </a:cxn>
                <a:cxn ang="0">
                  <a:pos x="2" y="50"/>
                </a:cxn>
                <a:cxn ang="0">
                  <a:pos x="8" y="56"/>
                </a:cxn>
                <a:cxn ang="0">
                  <a:pos x="41" y="68"/>
                </a:cxn>
                <a:cxn ang="0">
                  <a:pos x="64" y="74"/>
                </a:cxn>
                <a:cxn ang="0">
                  <a:pos x="110" y="81"/>
                </a:cxn>
                <a:cxn ang="0">
                  <a:pos x="151" y="87"/>
                </a:cxn>
                <a:cxn ang="0">
                  <a:pos x="192" y="91"/>
                </a:cxn>
                <a:cxn ang="0">
                  <a:pos x="229" y="93"/>
                </a:cxn>
                <a:cxn ang="0">
                  <a:pos x="279" y="93"/>
                </a:cxn>
                <a:cxn ang="0">
                  <a:pos x="333" y="87"/>
                </a:cxn>
                <a:cxn ang="0">
                  <a:pos x="372" y="81"/>
                </a:cxn>
                <a:cxn ang="0">
                  <a:pos x="395" y="74"/>
                </a:cxn>
                <a:cxn ang="0">
                  <a:pos x="415" y="64"/>
                </a:cxn>
                <a:cxn ang="0">
                  <a:pos x="426" y="56"/>
                </a:cxn>
                <a:cxn ang="0">
                  <a:pos x="426" y="16"/>
                </a:cxn>
              </a:cxnLst>
              <a:rect l="0" t="0" r="r" b="b"/>
              <a:pathLst>
                <a:path w="426" h="93">
                  <a:moveTo>
                    <a:pt x="426" y="16"/>
                  </a:moveTo>
                  <a:lnTo>
                    <a:pt x="426" y="0"/>
                  </a:lnTo>
                  <a:lnTo>
                    <a:pt x="359" y="21"/>
                  </a:lnTo>
                  <a:lnTo>
                    <a:pt x="359" y="37"/>
                  </a:lnTo>
                  <a:lnTo>
                    <a:pt x="293" y="58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8" y="56"/>
                  </a:lnTo>
                  <a:lnTo>
                    <a:pt x="41" y="68"/>
                  </a:lnTo>
                  <a:lnTo>
                    <a:pt x="64" y="74"/>
                  </a:lnTo>
                  <a:lnTo>
                    <a:pt x="110" y="81"/>
                  </a:lnTo>
                  <a:lnTo>
                    <a:pt x="151" y="87"/>
                  </a:lnTo>
                  <a:lnTo>
                    <a:pt x="192" y="91"/>
                  </a:lnTo>
                  <a:lnTo>
                    <a:pt x="229" y="93"/>
                  </a:lnTo>
                  <a:lnTo>
                    <a:pt x="279" y="93"/>
                  </a:lnTo>
                  <a:lnTo>
                    <a:pt x="333" y="87"/>
                  </a:lnTo>
                  <a:lnTo>
                    <a:pt x="372" y="81"/>
                  </a:lnTo>
                  <a:lnTo>
                    <a:pt x="395" y="74"/>
                  </a:lnTo>
                  <a:lnTo>
                    <a:pt x="415" y="64"/>
                  </a:lnTo>
                  <a:lnTo>
                    <a:pt x="426" y="56"/>
                  </a:lnTo>
                  <a:lnTo>
                    <a:pt x="426" y="1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59" y="1611"/>
              <a:ext cx="32" cy="1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57" y="4"/>
                </a:cxn>
                <a:cxn ang="0">
                  <a:pos x="0" y="0"/>
                </a:cxn>
                <a:cxn ang="0">
                  <a:pos x="8" y="13"/>
                </a:cxn>
                <a:cxn ang="0">
                  <a:pos x="12" y="17"/>
                </a:cxn>
                <a:cxn ang="0">
                  <a:pos x="16" y="21"/>
                </a:cxn>
                <a:cxn ang="0">
                  <a:pos x="22" y="25"/>
                </a:cxn>
                <a:cxn ang="0">
                  <a:pos x="30" y="29"/>
                </a:cxn>
                <a:cxn ang="0">
                  <a:pos x="35" y="29"/>
                </a:cxn>
                <a:cxn ang="0">
                  <a:pos x="43" y="29"/>
                </a:cxn>
                <a:cxn ang="0">
                  <a:pos x="51" y="29"/>
                </a:cxn>
                <a:cxn ang="0">
                  <a:pos x="57" y="25"/>
                </a:cxn>
                <a:cxn ang="0">
                  <a:pos x="61" y="23"/>
                </a:cxn>
                <a:cxn ang="0">
                  <a:pos x="64" y="19"/>
                </a:cxn>
              </a:cxnLst>
              <a:rect l="0" t="0" r="r" b="b"/>
              <a:pathLst>
                <a:path w="64" h="29">
                  <a:moveTo>
                    <a:pt x="64" y="19"/>
                  </a:moveTo>
                  <a:lnTo>
                    <a:pt x="57" y="4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2" y="25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43" y="29"/>
                  </a:lnTo>
                  <a:lnTo>
                    <a:pt x="51" y="29"/>
                  </a:lnTo>
                  <a:lnTo>
                    <a:pt x="57" y="25"/>
                  </a:lnTo>
                  <a:lnTo>
                    <a:pt x="61" y="23"/>
                  </a:lnTo>
                  <a:lnTo>
                    <a:pt x="64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795" y="1614"/>
              <a:ext cx="30" cy="14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53" y="4"/>
                </a:cxn>
                <a:cxn ang="0">
                  <a:pos x="0" y="0"/>
                </a:cxn>
                <a:cxn ang="0">
                  <a:pos x="6" y="16"/>
                </a:cxn>
                <a:cxn ang="0">
                  <a:pos x="10" y="20"/>
                </a:cxn>
                <a:cxn ang="0">
                  <a:pos x="18" y="26"/>
                </a:cxn>
                <a:cxn ang="0">
                  <a:pos x="27" y="30"/>
                </a:cxn>
                <a:cxn ang="0">
                  <a:pos x="43" y="30"/>
                </a:cxn>
                <a:cxn ang="0">
                  <a:pos x="56" y="28"/>
                </a:cxn>
                <a:cxn ang="0">
                  <a:pos x="58" y="24"/>
                </a:cxn>
                <a:cxn ang="0">
                  <a:pos x="60" y="20"/>
                </a:cxn>
              </a:cxnLst>
              <a:rect l="0" t="0" r="r" b="b"/>
              <a:pathLst>
                <a:path w="60" h="30">
                  <a:moveTo>
                    <a:pt x="60" y="20"/>
                  </a:moveTo>
                  <a:lnTo>
                    <a:pt x="53" y="4"/>
                  </a:lnTo>
                  <a:lnTo>
                    <a:pt x="0" y="0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8" y="26"/>
                  </a:lnTo>
                  <a:lnTo>
                    <a:pt x="27" y="30"/>
                  </a:lnTo>
                  <a:lnTo>
                    <a:pt x="43" y="30"/>
                  </a:lnTo>
                  <a:lnTo>
                    <a:pt x="56" y="28"/>
                  </a:lnTo>
                  <a:lnTo>
                    <a:pt x="58" y="2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830" y="1617"/>
              <a:ext cx="31" cy="15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52" y="4"/>
                </a:cxn>
                <a:cxn ang="0">
                  <a:pos x="0" y="0"/>
                </a:cxn>
                <a:cxn ang="0">
                  <a:pos x="6" y="16"/>
                </a:cxn>
                <a:cxn ang="0">
                  <a:pos x="10" y="20"/>
                </a:cxn>
                <a:cxn ang="0">
                  <a:pos x="15" y="26"/>
                </a:cxn>
                <a:cxn ang="0">
                  <a:pos x="21" y="27"/>
                </a:cxn>
                <a:cxn ang="0">
                  <a:pos x="31" y="29"/>
                </a:cxn>
                <a:cxn ang="0">
                  <a:pos x="48" y="31"/>
                </a:cxn>
                <a:cxn ang="0">
                  <a:pos x="54" y="27"/>
                </a:cxn>
                <a:cxn ang="0">
                  <a:pos x="58" y="24"/>
                </a:cxn>
                <a:cxn ang="0">
                  <a:pos x="60" y="20"/>
                </a:cxn>
              </a:cxnLst>
              <a:rect l="0" t="0" r="r" b="b"/>
              <a:pathLst>
                <a:path w="60" h="31">
                  <a:moveTo>
                    <a:pt x="60" y="20"/>
                  </a:moveTo>
                  <a:lnTo>
                    <a:pt x="52" y="4"/>
                  </a:lnTo>
                  <a:lnTo>
                    <a:pt x="0" y="0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5" y="26"/>
                  </a:lnTo>
                  <a:lnTo>
                    <a:pt x="21" y="27"/>
                  </a:lnTo>
                  <a:lnTo>
                    <a:pt x="31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8" y="2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67" y="1620"/>
              <a:ext cx="31" cy="15"/>
            </a:xfrm>
            <a:custGeom>
              <a:avLst/>
              <a:gdLst/>
              <a:ahLst/>
              <a:cxnLst>
                <a:cxn ang="0">
                  <a:pos x="62" y="21"/>
                </a:cxn>
                <a:cxn ang="0">
                  <a:pos x="50" y="6"/>
                </a:cxn>
                <a:cxn ang="0">
                  <a:pos x="0" y="0"/>
                </a:cxn>
                <a:cxn ang="0">
                  <a:pos x="9" y="18"/>
                </a:cxn>
                <a:cxn ang="0">
                  <a:pos x="15" y="23"/>
                </a:cxn>
                <a:cxn ang="0">
                  <a:pos x="21" y="27"/>
                </a:cxn>
                <a:cxn ang="0">
                  <a:pos x="27" y="29"/>
                </a:cxn>
                <a:cxn ang="0">
                  <a:pos x="40" y="29"/>
                </a:cxn>
                <a:cxn ang="0">
                  <a:pos x="54" y="31"/>
                </a:cxn>
                <a:cxn ang="0">
                  <a:pos x="60" y="29"/>
                </a:cxn>
                <a:cxn ang="0">
                  <a:pos x="62" y="21"/>
                </a:cxn>
              </a:cxnLst>
              <a:rect l="0" t="0" r="r" b="b"/>
              <a:pathLst>
                <a:path w="62" h="31">
                  <a:moveTo>
                    <a:pt x="62" y="21"/>
                  </a:moveTo>
                  <a:lnTo>
                    <a:pt x="50" y="6"/>
                  </a:lnTo>
                  <a:lnTo>
                    <a:pt x="0" y="0"/>
                  </a:lnTo>
                  <a:lnTo>
                    <a:pt x="9" y="18"/>
                  </a:lnTo>
                  <a:lnTo>
                    <a:pt x="15" y="23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40" y="29"/>
                  </a:lnTo>
                  <a:lnTo>
                    <a:pt x="54" y="31"/>
                  </a:lnTo>
                  <a:lnTo>
                    <a:pt x="60" y="29"/>
                  </a:lnTo>
                  <a:lnTo>
                    <a:pt x="62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942" y="1626"/>
              <a:ext cx="30" cy="15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10" y="21"/>
                </a:cxn>
                <a:cxn ang="0">
                  <a:pos x="12" y="23"/>
                </a:cxn>
                <a:cxn ang="0">
                  <a:pos x="17" y="27"/>
                </a:cxn>
                <a:cxn ang="0">
                  <a:pos x="39" y="29"/>
                </a:cxn>
                <a:cxn ang="0">
                  <a:pos x="48" y="25"/>
                </a:cxn>
                <a:cxn ang="0">
                  <a:pos x="54" y="23"/>
                </a:cxn>
                <a:cxn ang="0">
                  <a:pos x="60" y="19"/>
                </a:cxn>
                <a:cxn ang="0">
                  <a:pos x="52" y="4"/>
                </a:cxn>
                <a:cxn ang="0">
                  <a:pos x="0" y="0"/>
                </a:cxn>
                <a:cxn ang="0">
                  <a:pos x="6" y="15"/>
                </a:cxn>
              </a:cxnLst>
              <a:rect l="0" t="0" r="r" b="b"/>
              <a:pathLst>
                <a:path w="60" h="29">
                  <a:moveTo>
                    <a:pt x="6" y="15"/>
                  </a:moveTo>
                  <a:lnTo>
                    <a:pt x="10" y="21"/>
                  </a:lnTo>
                  <a:lnTo>
                    <a:pt x="12" y="23"/>
                  </a:lnTo>
                  <a:lnTo>
                    <a:pt x="17" y="27"/>
                  </a:lnTo>
                  <a:lnTo>
                    <a:pt x="39" y="29"/>
                  </a:lnTo>
                  <a:lnTo>
                    <a:pt x="48" y="25"/>
                  </a:lnTo>
                  <a:lnTo>
                    <a:pt x="54" y="23"/>
                  </a:lnTo>
                  <a:lnTo>
                    <a:pt x="60" y="19"/>
                  </a:lnTo>
                  <a:lnTo>
                    <a:pt x="52" y="4"/>
                  </a:lnTo>
                  <a:lnTo>
                    <a:pt x="0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996" y="1647"/>
              <a:ext cx="14" cy="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0"/>
                </a:cxn>
                <a:cxn ang="0">
                  <a:pos x="28" y="4"/>
                </a:cxn>
                <a:cxn ang="0">
                  <a:pos x="28" y="16"/>
                </a:cxn>
                <a:cxn ang="0">
                  <a:pos x="0" y="14"/>
                </a:cxn>
              </a:cxnLst>
              <a:rect l="0" t="0" r="r" b="b"/>
              <a:pathLst>
                <a:path w="28" h="16">
                  <a:moveTo>
                    <a:pt x="0" y="14"/>
                  </a:moveTo>
                  <a:lnTo>
                    <a:pt x="2" y="0"/>
                  </a:lnTo>
                  <a:lnTo>
                    <a:pt x="28" y="4"/>
                  </a:lnTo>
                  <a:lnTo>
                    <a:pt x="28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016" y="1644"/>
              <a:ext cx="39" cy="1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0"/>
                </a:cxn>
                <a:cxn ang="0">
                  <a:pos x="80" y="5"/>
                </a:cxn>
                <a:cxn ang="0">
                  <a:pos x="78" y="34"/>
                </a:cxn>
                <a:cxn ang="0">
                  <a:pos x="0" y="29"/>
                </a:cxn>
              </a:cxnLst>
              <a:rect l="0" t="0" r="r" b="b"/>
              <a:pathLst>
                <a:path w="80" h="34">
                  <a:moveTo>
                    <a:pt x="0" y="29"/>
                  </a:moveTo>
                  <a:lnTo>
                    <a:pt x="2" y="0"/>
                  </a:lnTo>
                  <a:lnTo>
                    <a:pt x="80" y="5"/>
                  </a:lnTo>
                  <a:lnTo>
                    <a:pt x="78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749" y="1660"/>
              <a:ext cx="573" cy="73"/>
            </a:xfrm>
            <a:custGeom>
              <a:avLst/>
              <a:gdLst/>
              <a:ahLst/>
              <a:cxnLst>
                <a:cxn ang="0">
                  <a:pos x="1146" y="31"/>
                </a:cxn>
                <a:cxn ang="0">
                  <a:pos x="812" y="0"/>
                </a:cxn>
                <a:cxn ang="0">
                  <a:pos x="812" y="40"/>
                </a:cxn>
                <a:cxn ang="0">
                  <a:pos x="801" y="48"/>
                </a:cxn>
                <a:cxn ang="0">
                  <a:pos x="781" y="58"/>
                </a:cxn>
                <a:cxn ang="0">
                  <a:pos x="758" y="65"/>
                </a:cxn>
                <a:cxn ang="0">
                  <a:pos x="719" y="71"/>
                </a:cxn>
                <a:cxn ang="0">
                  <a:pos x="665" y="77"/>
                </a:cxn>
                <a:cxn ang="0">
                  <a:pos x="615" y="77"/>
                </a:cxn>
                <a:cxn ang="0">
                  <a:pos x="578" y="75"/>
                </a:cxn>
                <a:cxn ang="0">
                  <a:pos x="537" y="71"/>
                </a:cxn>
                <a:cxn ang="0">
                  <a:pos x="496" y="65"/>
                </a:cxn>
                <a:cxn ang="0">
                  <a:pos x="450" y="58"/>
                </a:cxn>
                <a:cxn ang="0">
                  <a:pos x="427" y="52"/>
                </a:cxn>
                <a:cxn ang="0">
                  <a:pos x="394" y="40"/>
                </a:cxn>
                <a:cxn ang="0">
                  <a:pos x="388" y="34"/>
                </a:cxn>
                <a:cxn ang="0">
                  <a:pos x="386" y="19"/>
                </a:cxn>
                <a:cxn ang="0">
                  <a:pos x="264" y="7"/>
                </a:cxn>
                <a:cxn ang="0">
                  <a:pos x="149" y="34"/>
                </a:cxn>
                <a:cxn ang="0">
                  <a:pos x="0" y="67"/>
                </a:cxn>
                <a:cxn ang="0">
                  <a:pos x="745" y="145"/>
                </a:cxn>
                <a:cxn ang="0">
                  <a:pos x="1146" y="31"/>
                </a:cxn>
              </a:cxnLst>
              <a:rect l="0" t="0" r="r" b="b"/>
              <a:pathLst>
                <a:path w="1146" h="145">
                  <a:moveTo>
                    <a:pt x="1146" y="31"/>
                  </a:moveTo>
                  <a:lnTo>
                    <a:pt x="812" y="0"/>
                  </a:lnTo>
                  <a:lnTo>
                    <a:pt x="812" y="40"/>
                  </a:lnTo>
                  <a:lnTo>
                    <a:pt x="801" y="48"/>
                  </a:lnTo>
                  <a:lnTo>
                    <a:pt x="781" y="58"/>
                  </a:lnTo>
                  <a:lnTo>
                    <a:pt x="758" y="65"/>
                  </a:lnTo>
                  <a:lnTo>
                    <a:pt x="719" y="71"/>
                  </a:lnTo>
                  <a:lnTo>
                    <a:pt x="665" y="77"/>
                  </a:lnTo>
                  <a:lnTo>
                    <a:pt x="615" y="77"/>
                  </a:lnTo>
                  <a:lnTo>
                    <a:pt x="578" y="75"/>
                  </a:lnTo>
                  <a:lnTo>
                    <a:pt x="537" y="71"/>
                  </a:lnTo>
                  <a:lnTo>
                    <a:pt x="496" y="65"/>
                  </a:lnTo>
                  <a:lnTo>
                    <a:pt x="450" y="58"/>
                  </a:lnTo>
                  <a:lnTo>
                    <a:pt x="427" y="52"/>
                  </a:lnTo>
                  <a:lnTo>
                    <a:pt x="394" y="40"/>
                  </a:lnTo>
                  <a:lnTo>
                    <a:pt x="388" y="34"/>
                  </a:lnTo>
                  <a:lnTo>
                    <a:pt x="386" y="19"/>
                  </a:lnTo>
                  <a:lnTo>
                    <a:pt x="264" y="7"/>
                  </a:lnTo>
                  <a:lnTo>
                    <a:pt x="149" y="34"/>
                  </a:lnTo>
                  <a:lnTo>
                    <a:pt x="0" y="67"/>
                  </a:lnTo>
                  <a:lnTo>
                    <a:pt x="745" y="145"/>
                  </a:lnTo>
                  <a:lnTo>
                    <a:pt x="1146" y="3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88" y="1663"/>
              <a:ext cx="33" cy="1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66" y="16"/>
                </a:cxn>
                <a:cxn ang="0">
                  <a:pos x="66" y="0"/>
                </a:cxn>
              </a:cxnLst>
              <a:rect l="0" t="0" r="r" b="b"/>
              <a:pathLst>
                <a:path w="66" h="37">
                  <a:moveTo>
                    <a:pt x="66" y="0"/>
                  </a:moveTo>
                  <a:lnTo>
                    <a:pt x="0" y="18"/>
                  </a:lnTo>
                  <a:lnTo>
                    <a:pt x="0" y="37"/>
                  </a:lnTo>
                  <a:lnTo>
                    <a:pt x="66" y="16"/>
                  </a:lnTo>
                  <a:lnTo>
                    <a:pt x="66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121" y="1676"/>
              <a:ext cx="201" cy="82"/>
            </a:xfrm>
            <a:custGeom>
              <a:avLst/>
              <a:gdLst/>
              <a:ahLst/>
              <a:cxnLst>
                <a:cxn ang="0">
                  <a:pos x="401" y="23"/>
                </a:cxn>
                <a:cxn ang="0">
                  <a:pos x="401" y="0"/>
                </a:cxn>
                <a:cxn ang="0">
                  <a:pos x="0" y="114"/>
                </a:cxn>
                <a:cxn ang="0">
                  <a:pos x="2" y="164"/>
                </a:cxn>
                <a:cxn ang="0">
                  <a:pos x="399" y="46"/>
                </a:cxn>
                <a:cxn ang="0">
                  <a:pos x="401" y="23"/>
                </a:cxn>
              </a:cxnLst>
              <a:rect l="0" t="0" r="r" b="b"/>
              <a:pathLst>
                <a:path w="401" h="164">
                  <a:moveTo>
                    <a:pt x="401" y="23"/>
                  </a:moveTo>
                  <a:lnTo>
                    <a:pt x="401" y="0"/>
                  </a:lnTo>
                  <a:lnTo>
                    <a:pt x="0" y="114"/>
                  </a:lnTo>
                  <a:lnTo>
                    <a:pt x="2" y="164"/>
                  </a:lnTo>
                  <a:lnTo>
                    <a:pt x="399" y="46"/>
                  </a:lnTo>
                  <a:lnTo>
                    <a:pt x="401" y="2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629" y="1687"/>
              <a:ext cx="795" cy="96"/>
            </a:xfrm>
            <a:custGeom>
              <a:avLst/>
              <a:gdLst/>
              <a:ahLst/>
              <a:cxnLst>
                <a:cxn ang="0">
                  <a:pos x="1590" y="15"/>
                </a:cxn>
                <a:cxn ang="0">
                  <a:pos x="1386" y="0"/>
                </a:cxn>
                <a:cxn ang="0">
                  <a:pos x="1384" y="23"/>
                </a:cxn>
                <a:cxn ang="0">
                  <a:pos x="987" y="141"/>
                </a:cxn>
                <a:cxn ang="0">
                  <a:pos x="496" y="91"/>
                </a:cxn>
                <a:cxn ang="0">
                  <a:pos x="298" y="68"/>
                </a:cxn>
                <a:cxn ang="0">
                  <a:pos x="240" y="62"/>
                </a:cxn>
                <a:cxn ang="0">
                  <a:pos x="238" y="58"/>
                </a:cxn>
                <a:cxn ang="0">
                  <a:pos x="240" y="13"/>
                </a:cxn>
                <a:cxn ang="0">
                  <a:pos x="0" y="70"/>
                </a:cxn>
                <a:cxn ang="0">
                  <a:pos x="1025" y="192"/>
                </a:cxn>
                <a:cxn ang="0">
                  <a:pos x="1134" y="159"/>
                </a:cxn>
                <a:cxn ang="0">
                  <a:pos x="1281" y="112"/>
                </a:cxn>
                <a:cxn ang="0">
                  <a:pos x="1590" y="15"/>
                </a:cxn>
              </a:cxnLst>
              <a:rect l="0" t="0" r="r" b="b"/>
              <a:pathLst>
                <a:path w="1590" h="192">
                  <a:moveTo>
                    <a:pt x="1590" y="15"/>
                  </a:moveTo>
                  <a:lnTo>
                    <a:pt x="1386" y="0"/>
                  </a:lnTo>
                  <a:lnTo>
                    <a:pt x="1384" y="23"/>
                  </a:lnTo>
                  <a:lnTo>
                    <a:pt x="987" y="141"/>
                  </a:lnTo>
                  <a:lnTo>
                    <a:pt x="496" y="91"/>
                  </a:lnTo>
                  <a:lnTo>
                    <a:pt x="298" y="68"/>
                  </a:lnTo>
                  <a:lnTo>
                    <a:pt x="240" y="62"/>
                  </a:lnTo>
                  <a:lnTo>
                    <a:pt x="238" y="58"/>
                  </a:lnTo>
                  <a:lnTo>
                    <a:pt x="240" y="13"/>
                  </a:lnTo>
                  <a:lnTo>
                    <a:pt x="0" y="70"/>
                  </a:lnTo>
                  <a:lnTo>
                    <a:pt x="1025" y="192"/>
                  </a:lnTo>
                  <a:lnTo>
                    <a:pt x="1134" y="159"/>
                  </a:lnTo>
                  <a:lnTo>
                    <a:pt x="1281" y="112"/>
                  </a:lnTo>
                  <a:lnTo>
                    <a:pt x="1590" y="1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28" y="1722"/>
              <a:ext cx="514" cy="151"/>
            </a:xfrm>
            <a:custGeom>
              <a:avLst/>
              <a:gdLst/>
              <a:ahLst/>
              <a:cxnLst>
                <a:cxn ang="0">
                  <a:pos x="989" y="279"/>
                </a:cxn>
                <a:cxn ang="0">
                  <a:pos x="989" y="296"/>
                </a:cxn>
                <a:cxn ang="0">
                  <a:pos x="1027" y="300"/>
                </a:cxn>
                <a:cxn ang="0">
                  <a:pos x="1027" y="122"/>
                </a:cxn>
                <a:cxn ang="0">
                  <a:pos x="2" y="0"/>
                </a:cxn>
                <a:cxn ang="0">
                  <a:pos x="0" y="157"/>
                </a:cxn>
                <a:cxn ang="0">
                  <a:pos x="989" y="279"/>
                </a:cxn>
              </a:cxnLst>
              <a:rect l="0" t="0" r="r" b="b"/>
              <a:pathLst>
                <a:path w="1027" h="300">
                  <a:moveTo>
                    <a:pt x="989" y="279"/>
                  </a:moveTo>
                  <a:lnTo>
                    <a:pt x="989" y="296"/>
                  </a:lnTo>
                  <a:lnTo>
                    <a:pt x="1027" y="300"/>
                  </a:lnTo>
                  <a:lnTo>
                    <a:pt x="1027" y="122"/>
                  </a:lnTo>
                  <a:lnTo>
                    <a:pt x="2" y="0"/>
                  </a:lnTo>
                  <a:lnTo>
                    <a:pt x="0" y="157"/>
                  </a:lnTo>
                  <a:lnTo>
                    <a:pt x="989" y="27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270" y="1695"/>
              <a:ext cx="154" cy="132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177" y="208"/>
                </a:cxn>
                <a:cxn ang="0">
                  <a:pos x="237" y="184"/>
                </a:cxn>
                <a:cxn ang="0">
                  <a:pos x="307" y="159"/>
                </a:cxn>
                <a:cxn ang="0">
                  <a:pos x="309" y="0"/>
                </a:cxn>
                <a:cxn ang="0">
                  <a:pos x="0" y="97"/>
                </a:cxn>
                <a:cxn ang="0">
                  <a:pos x="2" y="264"/>
                </a:cxn>
              </a:cxnLst>
              <a:rect l="0" t="0" r="r" b="b"/>
              <a:pathLst>
                <a:path w="309" h="264">
                  <a:moveTo>
                    <a:pt x="2" y="264"/>
                  </a:moveTo>
                  <a:lnTo>
                    <a:pt x="177" y="208"/>
                  </a:lnTo>
                  <a:lnTo>
                    <a:pt x="237" y="184"/>
                  </a:lnTo>
                  <a:lnTo>
                    <a:pt x="307" y="159"/>
                  </a:lnTo>
                  <a:lnTo>
                    <a:pt x="309" y="0"/>
                  </a:lnTo>
                  <a:lnTo>
                    <a:pt x="0" y="97"/>
                  </a:lnTo>
                  <a:lnTo>
                    <a:pt x="2" y="26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196" y="1744"/>
              <a:ext cx="75" cy="109"/>
            </a:xfrm>
            <a:custGeom>
              <a:avLst/>
              <a:gdLst/>
              <a:ahLst/>
              <a:cxnLst>
                <a:cxn ang="0">
                  <a:pos x="149" y="167"/>
                </a:cxn>
                <a:cxn ang="0">
                  <a:pos x="147" y="0"/>
                </a:cxn>
                <a:cxn ang="0">
                  <a:pos x="0" y="47"/>
                </a:cxn>
                <a:cxn ang="0">
                  <a:pos x="4" y="219"/>
                </a:cxn>
                <a:cxn ang="0">
                  <a:pos x="149" y="167"/>
                </a:cxn>
              </a:cxnLst>
              <a:rect l="0" t="0" r="r" b="b"/>
              <a:pathLst>
                <a:path w="149" h="219">
                  <a:moveTo>
                    <a:pt x="149" y="167"/>
                  </a:moveTo>
                  <a:lnTo>
                    <a:pt x="147" y="0"/>
                  </a:lnTo>
                  <a:lnTo>
                    <a:pt x="0" y="47"/>
                  </a:lnTo>
                  <a:lnTo>
                    <a:pt x="4" y="219"/>
                  </a:lnTo>
                  <a:lnTo>
                    <a:pt x="149" y="16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142" y="1767"/>
              <a:ext cx="56" cy="106"/>
            </a:xfrm>
            <a:custGeom>
              <a:avLst/>
              <a:gdLst/>
              <a:ahLst/>
              <a:cxnLst>
                <a:cxn ang="0">
                  <a:pos x="113" y="172"/>
                </a:cxn>
                <a:cxn ang="0">
                  <a:pos x="109" y="0"/>
                </a:cxn>
                <a:cxn ang="0">
                  <a:pos x="0" y="33"/>
                </a:cxn>
                <a:cxn ang="0">
                  <a:pos x="0" y="211"/>
                </a:cxn>
                <a:cxn ang="0">
                  <a:pos x="105" y="174"/>
                </a:cxn>
                <a:cxn ang="0">
                  <a:pos x="113" y="172"/>
                </a:cxn>
              </a:cxnLst>
              <a:rect l="0" t="0" r="r" b="b"/>
              <a:pathLst>
                <a:path w="113" h="211">
                  <a:moveTo>
                    <a:pt x="113" y="172"/>
                  </a:moveTo>
                  <a:lnTo>
                    <a:pt x="109" y="0"/>
                  </a:lnTo>
                  <a:lnTo>
                    <a:pt x="0" y="33"/>
                  </a:lnTo>
                  <a:lnTo>
                    <a:pt x="0" y="211"/>
                  </a:lnTo>
                  <a:lnTo>
                    <a:pt x="105" y="174"/>
                  </a:lnTo>
                  <a:lnTo>
                    <a:pt x="113" y="17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142" y="1854"/>
              <a:ext cx="53" cy="3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07" y="37"/>
                </a:cxn>
                <a:cxn ang="0">
                  <a:pos x="105" y="0"/>
                </a:cxn>
                <a:cxn ang="0">
                  <a:pos x="0" y="37"/>
                </a:cxn>
                <a:cxn ang="0">
                  <a:pos x="0" y="72"/>
                </a:cxn>
              </a:cxnLst>
              <a:rect l="0" t="0" r="r" b="b"/>
              <a:pathLst>
                <a:path w="107" h="72">
                  <a:moveTo>
                    <a:pt x="0" y="72"/>
                  </a:moveTo>
                  <a:lnTo>
                    <a:pt x="107" y="37"/>
                  </a:lnTo>
                  <a:lnTo>
                    <a:pt x="105" y="0"/>
                  </a:lnTo>
                  <a:lnTo>
                    <a:pt x="0" y="37"/>
                  </a:lnTo>
                  <a:lnTo>
                    <a:pt x="0" y="7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358" y="1787"/>
              <a:ext cx="30" cy="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" y="26"/>
                </a:cxn>
                <a:cxn ang="0">
                  <a:pos x="60" y="0"/>
                </a:cxn>
                <a:cxn ang="0">
                  <a:pos x="0" y="24"/>
                </a:cxn>
              </a:cxnLst>
              <a:rect l="0" t="0" r="r" b="b"/>
              <a:pathLst>
                <a:path w="60" h="26">
                  <a:moveTo>
                    <a:pt x="0" y="24"/>
                  </a:moveTo>
                  <a:lnTo>
                    <a:pt x="58" y="26"/>
                  </a:lnTo>
                  <a:lnTo>
                    <a:pt x="60" y="0"/>
                  </a:lnTo>
                  <a:lnTo>
                    <a:pt x="0" y="2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387" y="1775"/>
              <a:ext cx="36" cy="2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" y="25"/>
                </a:cxn>
                <a:cxn ang="0">
                  <a:pos x="0" y="51"/>
                </a:cxn>
                <a:cxn ang="0">
                  <a:pos x="70" y="27"/>
                </a:cxn>
                <a:cxn ang="0">
                  <a:pos x="72" y="0"/>
                </a:cxn>
              </a:cxnLst>
              <a:rect l="0" t="0" r="r" b="b"/>
              <a:pathLst>
                <a:path w="72" h="51">
                  <a:moveTo>
                    <a:pt x="72" y="0"/>
                  </a:moveTo>
                  <a:lnTo>
                    <a:pt x="2" y="25"/>
                  </a:lnTo>
                  <a:lnTo>
                    <a:pt x="0" y="51"/>
                  </a:lnTo>
                  <a:lnTo>
                    <a:pt x="70" y="27"/>
                  </a:lnTo>
                  <a:lnTo>
                    <a:pt x="72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122" y="1871"/>
              <a:ext cx="20" cy="19"/>
            </a:xfrm>
            <a:custGeom>
              <a:avLst/>
              <a:gdLst/>
              <a:ahLst/>
              <a:cxnLst>
                <a:cxn ang="0">
                  <a:pos x="38" y="39"/>
                </a:cxn>
                <a:cxn ang="0">
                  <a:pos x="38" y="4"/>
                </a:cxn>
                <a:cxn ang="0">
                  <a:pos x="0" y="0"/>
                </a:cxn>
                <a:cxn ang="0">
                  <a:pos x="2" y="37"/>
                </a:cxn>
                <a:cxn ang="0">
                  <a:pos x="38" y="39"/>
                </a:cxn>
              </a:cxnLst>
              <a:rect l="0" t="0" r="r" b="b"/>
              <a:pathLst>
                <a:path w="38" h="39">
                  <a:moveTo>
                    <a:pt x="38" y="39"/>
                  </a:moveTo>
                  <a:lnTo>
                    <a:pt x="38" y="4"/>
                  </a:lnTo>
                  <a:lnTo>
                    <a:pt x="0" y="0"/>
                  </a:lnTo>
                  <a:lnTo>
                    <a:pt x="2" y="37"/>
                  </a:lnTo>
                  <a:lnTo>
                    <a:pt x="38" y="3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635" y="1761"/>
              <a:ext cx="5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12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44" y="1779"/>
              <a:ext cx="6" cy="4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35" y="1789"/>
              <a:ext cx="5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12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35" y="1734"/>
              <a:ext cx="5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44" y="1748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3" y="12"/>
                </a:cxn>
                <a:cxn ang="0">
                  <a:pos x="9" y="6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2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664" y="1780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663" y="1750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654" y="1792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673" y="1766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1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654" y="1764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654" y="1736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673" y="1739"/>
              <a:ext cx="5" cy="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9" y="7"/>
                </a:cxn>
                <a:cxn ang="0">
                  <a:pos x="9" y="3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9"/>
                  </a:lnTo>
                  <a:lnTo>
                    <a:pt x="9" y="7"/>
                  </a:lnTo>
                  <a:lnTo>
                    <a:pt x="9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673" y="1794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682" y="1782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1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1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682" y="1752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692" y="1797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11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701" y="1755"/>
              <a:ext cx="5" cy="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6" y="9"/>
                </a:cxn>
                <a:cxn ang="0">
                  <a:pos x="12" y="3"/>
                </a:cxn>
              </a:cxnLst>
              <a:rect l="0" t="0" r="r" b="b"/>
              <a:pathLst>
                <a:path w="12" h="9">
                  <a:moveTo>
                    <a:pt x="12" y="3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9"/>
                  </a:lnTo>
                  <a:lnTo>
                    <a:pt x="12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693" y="1769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9" y="7"/>
                </a:cxn>
                <a:cxn ang="0">
                  <a:pos x="9" y="4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9" y="7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702" y="1785"/>
              <a:ext cx="4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9"/>
                  </a:lnTo>
                  <a:lnTo>
                    <a:pt x="10" y="7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692" y="1741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0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0">
                  <a:moveTo>
                    <a:pt x="11" y="6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731" y="1801"/>
              <a:ext cx="4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10" y="7"/>
                </a:cxn>
                <a:cxn ang="0">
                  <a:pos x="10" y="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1"/>
                  </a:lnTo>
                  <a:lnTo>
                    <a:pt x="10" y="7"/>
                  </a:lnTo>
                  <a:lnTo>
                    <a:pt x="10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711" y="1799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9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9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739" y="1790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9" y="10"/>
                </a:cxn>
                <a:cxn ang="0">
                  <a:pos x="11" y="6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720" y="1757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38" y="1759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731" y="1746"/>
              <a:ext cx="4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731" y="1773"/>
              <a:ext cx="4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711" y="1744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10" y="6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721" y="1787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711" y="1771"/>
              <a:ext cx="5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6" y="9"/>
                  </a:lnTo>
                  <a:lnTo>
                    <a:pt x="10" y="7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761" y="1792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778" y="1764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759" y="1761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8" y="12"/>
                </a:cxn>
                <a:cxn ang="0">
                  <a:pos x="10" y="10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779" y="1794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769" y="1806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11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11" y="8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751" y="1748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769" y="1750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9" y="6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770" y="1778"/>
              <a:ext cx="5" cy="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751" y="1775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751" y="1804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789" y="1808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2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807" y="1782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9"/>
                </a:cxn>
                <a:cxn ang="0">
                  <a:pos x="12" y="4"/>
                </a:cxn>
              </a:cxnLst>
              <a:rect l="0" t="0" r="r" b="b"/>
              <a:pathLst>
                <a:path w="12" h="9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9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816" y="1768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1" y="9"/>
                </a:cxn>
                <a:cxn ang="0">
                  <a:pos x="11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11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798" y="1797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817" y="1799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8" y="9"/>
                </a:cxn>
                <a:cxn ang="0">
                  <a:pos x="11" y="8"/>
                </a:cxn>
                <a:cxn ang="0">
                  <a:pos x="11" y="6"/>
                </a:cxn>
              </a:cxnLst>
              <a:rect l="0" t="0" r="r" b="b"/>
              <a:pathLst>
                <a:path w="11" h="9">
                  <a:moveTo>
                    <a:pt x="11" y="6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8" y="9"/>
                  </a:lnTo>
                  <a:lnTo>
                    <a:pt x="11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797" y="1766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789" y="1752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5" y="11"/>
                </a:cxn>
                <a:cxn ang="0">
                  <a:pos x="9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789" y="1779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2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808" y="1755"/>
              <a:ext cx="5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10" y="5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808" y="1811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855" y="1773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846" y="1814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836" y="1801"/>
              <a:ext cx="6" cy="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11" y="5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856" y="1804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835" y="1771"/>
              <a:ext cx="6" cy="6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11" y="5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827" y="1812"/>
              <a:ext cx="5" cy="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846" y="1759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846" y="1787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827" y="1784"/>
              <a:ext cx="5" cy="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827" y="1757"/>
              <a:ext cx="5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865" y="1817"/>
              <a:ext cx="5" cy="6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9" y="7"/>
                </a:cxn>
                <a:cxn ang="0">
                  <a:pos x="9" y="5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1"/>
                  </a:lnTo>
                  <a:lnTo>
                    <a:pt x="9" y="7"/>
                  </a:lnTo>
                  <a:lnTo>
                    <a:pt x="9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874" y="1806"/>
              <a:ext cx="6" cy="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903" y="1766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893" y="1778"/>
              <a:ext cx="5" cy="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884" y="1791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0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0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893" y="1808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873" y="1776"/>
              <a:ext cx="6" cy="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885" y="1819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903" y="1822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865" y="1761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9" y="6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884" y="1764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0"/>
                </a:cxn>
                <a:cxn ang="0">
                  <a:pos x="9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903" y="1793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865" y="1789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931" y="1812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0">
                  <a:moveTo>
                    <a:pt x="11" y="6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912" y="1779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8" y="12"/>
                </a:cxn>
                <a:cxn ang="0">
                  <a:pos x="9" y="10"/>
                </a:cxn>
                <a:cxn ang="0">
                  <a:pos x="9" y="6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930" y="1782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9" y="9"/>
                </a:cxn>
                <a:cxn ang="0">
                  <a:pos x="11" y="8"/>
                </a:cxn>
                <a:cxn ang="0">
                  <a:pos x="11" y="6"/>
                </a:cxn>
              </a:cxnLst>
              <a:rect l="0" t="0" r="r" b="b"/>
              <a:pathLst>
                <a:path w="11" h="9">
                  <a:moveTo>
                    <a:pt x="11" y="6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941" y="1798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1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1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950" y="1784"/>
              <a:ext cx="6" cy="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6" y="11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951" y="1815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913" y="1811"/>
              <a:ext cx="5" cy="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941" y="1771"/>
              <a:ext cx="5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0" y="7"/>
                </a:cxn>
                <a:cxn ang="0">
                  <a:pos x="10" y="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10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923" y="1769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9"/>
                  </a:lnTo>
                  <a:lnTo>
                    <a:pt x="8" y="7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923" y="1824"/>
              <a:ext cx="4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923" y="1796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942" y="1827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969" y="1786"/>
              <a:ext cx="5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0" y="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960" y="1800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4" y="11"/>
                </a:cxn>
                <a:cxn ang="0">
                  <a:pos x="9" y="9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1"/>
                  </a:lnTo>
                  <a:lnTo>
                    <a:pt x="9" y="9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969" y="1817"/>
              <a:ext cx="6" cy="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6" y="11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2" y="5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990" y="1819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989" y="1789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960" y="1829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981" y="1831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0" y="7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960" y="1774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981" y="1776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981" y="1803"/>
              <a:ext cx="6" cy="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2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1009" y="1822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1000" y="1805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1008" y="1791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9" y="10"/>
                </a:cxn>
                <a:cxn ang="0">
                  <a:pos x="11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1027" y="1793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1020" y="1836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1000" y="1834"/>
              <a:ext cx="5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10" y="5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1020" y="1808"/>
              <a:ext cx="4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1028" y="1824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1019" y="1779"/>
              <a:ext cx="5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1000" y="1778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1048" y="1827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1066" y="1829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1057" y="1812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1047" y="1796"/>
              <a:ext cx="5" cy="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1065" y="1798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2" y="1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1038" y="1838"/>
              <a:ext cx="5" cy="4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1057" y="1785"/>
              <a:ext cx="5" cy="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7" y="5"/>
                </a:cxn>
                <a:cxn ang="0">
                  <a:pos x="9" y="3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7" y="5"/>
                  </a:lnTo>
                  <a:lnTo>
                    <a:pt x="9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1038" y="1782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9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1038" y="1810"/>
              <a:ext cx="5" cy="4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1057" y="1841"/>
              <a:ext cx="5" cy="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1095" y="1790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1104" y="1804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1084" y="1801"/>
              <a:ext cx="6" cy="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1077" y="1842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1085" y="1831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1105" y="1834"/>
              <a:ext cx="5" cy="6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9" y="5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lnTo>
                    <a:pt x="9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9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1095" y="1817"/>
              <a:ext cx="6" cy="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6" y="11"/>
                </a:cxn>
                <a:cxn ang="0">
                  <a:pos x="12" y="5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6" y="11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1095" y="1845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1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1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1076" y="1787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1077" y="1814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1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1123" y="1837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11" y="4"/>
                </a:cxn>
              </a:cxnLst>
              <a:rect l="0" t="0" r="r" b="b"/>
              <a:pathLst>
                <a:path w="11" h="12">
                  <a:moveTo>
                    <a:pt x="11" y="4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1115" y="1820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1123" y="1806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4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1115" y="1792"/>
              <a:ext cx="4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1115" y="1848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9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1200" y="1778"/>
              <a:ext cx="68" cy="29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135" y="18"/>
                </a:cxn>
                <a:cxn ang="0">
                  <a:pos x="135" y="0"/>
                </a:cxn>
                <a:cxn ang="0">
                  <a:pos x="0" y="41"/>
                </a:cxn>
                <a:cxn ang="0">
                  <a:pos x="0" y="58"/>
                </a:cxn>
                <a:cxn ang="0">
                  <a:pos x="50" y="43"/>
                </a:cxn>
                <a:cxn ang="0">
                  <a:pos x="50" y="58"/>
                </a:cxn>
                <a:cxn ang="0">
                  <a:pos x="99" y="43"/>
                </a:cxn>
                <a:cxn ang="0">
                  <a:pos x="99" y="29"/>
                </a:cxn>
              </a:cxnLst>
              <a:rect l="0" t="0" r="r" b="b"/>
              <a:pathLst>
                <a:path w="135" h="58">
                  <a:moveTo>
                    <a:pt x="99" y="29"/>
                  </a:moveTo>
                  <a:lnTo>
                    <a:pt x="135" y="18"/>
                  </a:lnTo>
                  <a:lnTo>
                    <a:pt x="135" y="0"/>
                  </a:lnTo>
                  <a:lnTo>
                    <a:pt x="0" y="41"/>
                  </a:lnTo>
                  <a:lnTo>
                    <a:pt x="0" y="58"/>
                  </a:lnTo>
                  <a:lnTo>
                    <a:pt x="50" y="43"/>
                  </a:lnTo>
                  <a:lnTo>
                    <a:pt x="50" y="58"/>
                  </a:lnTo>
                  <a:lnTo>
                    <a:pt x="99" y="43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351" y="1788"/>
              <a:ext cx="771" cy="161"/>
            </a:xfrm>
            <a:custGeom>
              <a:avLst/>
              <a:gdLst/>
              <a:ahLst/>
              <a:cxnLst>
                <a:cxn ang="0">
                  <a:pos x="1243" y="316"/>
                </a:cxn>
                <a:cxn ang="0">
                  <a:pos x="1326" y="280"/>
                </a:cxn>
                <a:cxn ang="0">
                  <a:pos x="1406" y="231"/>
                </a:cxn>
                <a:cxn ang="0">
                  <a:pos x="1487" y="177"/>
                </a:cxn>
                <a:cxn ang="0">
                  <a:pos x="1544" y="148"/>
                </a:cxn>
                <a:cxn ang="0">
                  <a:pos x="367" y="0"/>
                </a:cxn>
                <a:cxn ang="0">
                  <a:pos x="266" y="35"/>
                </a:cxn>
                <a:cxn ang="0">
                  <a:pos x="182" y="82"/>
                </a:cxn>
                <a:cxn ang="0">
                  <a:pos x="91" y="119"/>
                </a:cxn>
                <a:cxn ang="0">
                  <a:pos x="146" y="113"/>
                </a:cxn>
                <a:cxn ang="0">
                  <a:pos x="177" y="109"/>
                </a:cxn>
                <a:cxn ang="0">
                  <a:pos x="200" y="97"/>
                </a:cxn>
                <a:cxn ang="0">
                  <a:pos x="213" y="90"/>
                </a:cxn>
                <a:cxn ang="0">
                  <a:pos x="244" y="82"/>
                </a:cxn>
                <a:cxn ang="0">
                  <a:pos x="273" y="59"/>
                </a:cxn>
                <a:cxn ang="0">
                  <a:pos x="279" y="49"/>
                </a:cxn>
                <a:cxn ang="0">
                  <a:pos x="378" y="41"/>
                </a:cxn>
                <a:cxn ang="0">
                  <a:pos x="376" y="64"/>
                </a:cxn>
                <a:cxn ang="0">
                  <a:pos x="324" y="93"/>
                </a:cxn>
                <a:cxn ang="0">
                  <a:pos x="279" y="117"/>
                </a:cxn>
                <a:cxn ang="0">
                  <a:pos x="326" y="103"/>
                </a:cxn>
                <a:cxn ang="0">
                  <a:pos x="357" y="88"/>
                </a:cxn>
                <a:cxn ang="0">
                  <a:pos x="392" y="72"/>
                </a:cxn>
                <a:cxn ang="0">
                  <a:pos x="425" y="47"/>
                </a:cxn>
                <a:cxn ang="0">
                  <a:pos x="1144" y="140"/>
                </a:cxn>
                <a:cxn ang="0">
                  <a:pos x="1144" y="167"/>
                </a:cxn>
                <a:cxn ang="0">
                  <a:pos x="1074" y="212"/>
                </a:cxn>
                <a:cxn ang="0">
                  <a:pos x="1028" y="237"/>
                </a:cxn>
                <a:cxn ang="0">
                  <a:pos x="1034" y="243"/>
                </a:cxn>
                <a:cxn ang="0">
                  <a:pos x="1059" y="233"/>
                </a:cxn>
                <a:cxn ang="0">
                  <a:pos x="1084" y="225"/>
                </a:cxn>
                <a:cxn ang="0">
                  <a:pos x="1115" y="208"/>
                </a:cxn>
                <a:cxn ang="0">
                  <a:pos x="1136" y="198"/>
                </a:cxn>
                <a:cxn ang="0">
                  <a:pos x="1171" y="173"/>
                </a:cxn>
                <a:cxn ang="0">
                  <a:pos x="1204" y="150"/>
                </a:cxn>
                <a:cxn ang="0">
                  <a:pos x="1404" y="192"/>
                </a:cxn>
                <a:cxn ang="0">
                  <a:pos x="1383" y="212"/>
                </a:cxn>
                <a:cxn ang="0">
                  <a:pos x="1295" y="268"/>
                </a:cxn>
                <a:cxn ang="0">
                  <a:pos x="1214" y="301"/>
                </a:cxn>
                <a:cxn ang="0">
                  <a:pos x="1003" y="247"/>
                </a:cxn>
                <a:cxn ang="0">
                  <a:pos x="182" y="156"/>
                </a:cxn>
                <a:cxn ang="0">
                  <a:pos x="163" y="152"/>
                </a:cxn>
                <a:cxn ang="0">
                  <a:pos x="91" y="119"/>
                </a:cxn>
                <a:cxn ang="0">
                  <a:pos x="0" y="140"/>
                </a:cxn>
                <a:cxn ang="0">
                  <a:pos x="1226" y="322"/>
                </a:cxn>
              </a:cxnLst>
              <a:rect l="0" t="0" r="r" b="b"/>
              <a:pathLst>
                <a:path w="1544" h="322">
                  <a:moveTo>
                    <a:pt x="1226" y="322"/>
                  </a:moveTo>
                  <a:lnTo>
                    <a:pt x="1243" y="316"/>
                  </a:lnTo>
                  <a:lnTo>
                    <a:pt x="1286" y="299"/>
                  </a:lnTo>
                  <a:lnTo>
                    <a:pt x="1326" y="280"/>
                  </a:lnTo>
                  <a:lnTo>
                    <a:pt x="1359" y="262"/>
                  </a:lnTo>
                  <a:lnTo>
                    <a:pt x="1406" y="231"/>
                  </a:lnTo>
                  <a:lnTo>
                    <a:pt x="1456" y="192"/>
                  </a:lnTo>
                  <a:lnTo>
                    <a:pt x="1487" y="177"/>
                  </a:lnTo>
                  <a:lnTo>
                    <a:pt x="1522" y="159"/>
                  </a:lnTo>
                  <a:lnTo>
                    <a:pt x="1544" y="148"/>
                  </a:lnTo>
                  <a:lnTo>
                    <a:pt x="555" y="26"/>
                  </a:lnTo>
                  <a:lnTo>
                    <a:pt x="367" y="0"/>
                  </a:lnTo>
                  <a:lnTo>
                    <a:pt x="289" y="26"/>
                  </a:lnTo>
                  <a:lnTo>
                    <a:pt x="266" y="35"/>
                  </a:lnTo>
                  <a:lnTo>
                    <a:pt x="229" y="57"/>
                  </a:lnTo>
                  <a:lnTo>
                    <a:pt x="182" y="82"/>
                  </a:lnTo>
                  <a:lnTo>
                    <a:pt x="113" y="111"/>
                  </a:lnTo>
                  <a:lnTo>
                    <a:pt x="91" y="119"/>
                  </a:lnTo>
                  <a:lnTo>
                    <a:pt x="124" y="123"/>
                  </a:lnTo>
                  <a:lnTo>
                    <a:pt x="146" y="113"/>
                  </a:lnTo>
                  <a:lnTo>
                    <a:pt x="161" y="107"/>
                  </a:lnTo>
                  <a:lnTo>
                    <a:pt x="177" y="109"/>
                  </a:lnTo>
                  <a:lnTo>
                    <a:pt x="182" y="103"/>
                  </a:lnTo>
                  <a:lnTo>
                    <a:pt x="200" y="97"/>
                  </a:lnTo>
                  <a:lnTo>
                    <a:pt x="210" y="97"/>
                  </a:lnTo>
                  <a:lnTo>
                    <a:pt x="213" y="90"/>
                  </a:lnTo>
                  <a:lnTo>
                    <a:pt x="233" y="80"/>
                  </a:lnTo>
                  <a:lnTo>
                    <a:pt x="244" y="82"/>
                  </a:lnTo>
                  <a:lnTo>
                    <a:pt x="248" y="72"/>
                  </a:lnTo>
                  <a:lnTo>
                    <a:pt x="273" y="59"/>
                  </a:lnTo>
                  <a:lnTo>
                    <a:pt x="277" y="59"/>
                  </a:lnTo>
                  <a:lnTo>
                    <a:pt x="279" y="49"/>
                  </a:lnTo>
                  <a:lnTo>
                    <a:pt x="312" y="33"/>
                  </a:lnTo>
                  <a:lnTo>
                    <a:pt x="378" y="41"/>
                  </a:lnTo>
                  <a:lnTo>
                    <a:pt x="386" y="57"/>
                  </a:lnTo>
                  <a:lnTo>
                    <a:pt x="376" y="64"/>
                  </a:lnTo>
                  <a:lnTo>
                    <a:pt x="347" y="80"/>
                  </a:lnTo>
                  <a:lnTo>
                    <a:pt x="324" y="93"/>
                  </a:lnTo>
                  <a:lnTo>
                    <a:pt x="295" y="109"/>
                  </a:lnTo>
                  <a:lnTo>
                    <a:pt x="279" y="117"/>
                  </a:lnTo>
                  <a:lnTo>
                    <a:pt x="318" y="111"/>
                  </a:lnTo>
                  <a:lnTo>
                    <a:pt x="326" y="103"/>
                  </a:lnTo>
                  <a:lnTo>
                    <a:pt x="355" y="93"/>
                  </a:lnTo>
                  <a:lnTo>
                    <a:pt x="357" y="88"/>
                  </a:lnTo>
                  <a:lnTo>
                    <a:pt x="361" y="86"/>
                  </a:lnTo>
                  <a:lnTo>
                    <a:pt x="392" y="72"/>
                  </a:lnTo>
                  <a:lnTo>
                    <a:pt x="396" y="64"/>
                  </a:lnTo>
                  <a:lnTo>
                    <a:pt x="425" y="47"/>
                  </a:lnTo>
                  <a:lnTo>
                    <a:pt x="1101" y="134"/>
                  </a:lnTo>
                  <a:lnTo>
                    <a:pt x="1144" y="140"/>
                  </a:lnTo>
                  <a:lnTo>
                    <a:pt x="1156" y="157"/>
                  </a:lnTo>
                  <a:lnTo>
                    <a:pt x="1144" y="167"/>
                  </a:lnTo>
                  <a:lnTo>
                    <a:pt x="1113" y="187"/>
                  </a:lnTo>
                  <a:lnTo>
                    <a:pt x="1074" y="212"/>
                  </a:lnTo>
                  <a:lnTo>
                    <a:pt x="1053" y="223"/>
                  </a:lnTo>
                  <a:lnTo>
                    <a:pt x="1028" y="237"/>
                  </a:lnTo>
                  <a:lnTo>
                    <a:pt x="1014" y="245"/>
                  </a:lnTo>
                  <a:lnTo>
                    <a:pt x="1034" y="243"/>
                  </a:lnTo>
                  <a:lnTo>
                    <a:pt x="1037" y="235"/>
                  </a:lnTo>
                  <a:lnTo>
                    <a:pt x="1059" y="233"/>
                  </a:lnTo>
                  <a:lnTo>
                    <a:pt x="1080" y="235"/>
                  </a:lnTo>
                  <a:lnTo>
                    <a:pt x="1084" y="225"/>
                  </a:lnTo>
                  <a:lnTo>
                    <a:pt x="1109" y="218"/>
                  </a:lnTo>
                  <a:lnTo>
                    <a:pt x="1115" y="208"/>
                  </a:lnTo>
                  <a:lnTo>
                    <a:pt x="1132" y="198"/>
                  </a:lnTo>
                  <a:lnTo>
                    <a:pt x="1136" y="198"/>
                  </a:lnTo>
                  <a:lnTo>
                    <a:pt x="1142" y="188"/>
                  </a:lnTo>
                  <a:lnTo>
                    <a:pt x="1171" y="173"/>
                  </a:lnTo>
                  <a:lnTo>
                    <a:pt x="1173" y="167"/>
                  </a:lnTo>
                  <a:lnTo>
                    <a:pt x="1204" y="150"/>
                  </a:lnTo>
                  <a:lnTo>
                    <a:pt x="1390" y="173"/>
                  </a:lnTo>
                  <a:lnTo>
                    <a:pt x="1404" y="192"/>
                  </a:lnTo>
                  <a:lnTo>
                    <a:pt x="1396" y="200"/>
                  </a:lnTo>
                  <a:lnTo>
                    <a:pt x="1383" y="212"/>
                  </a:lnTo>
                  <a:lnTo>
                    <a:pt x="1338" y="243"/>
                  </a:lnTo>
                  <a:lnTo>
                    <a:pt x="1295" y="268"/>
                  </a:lnTo>
                  <a:lnTo>
                    <a:pt x="1255" y="285"/>
                  </a:lnTo>
                  <a:lnTo>
                    <a:pt x="1214" y="301"/>
                  </a:lnTo>
                  <a:lnTo>
                    <a:pt x="987" y="268"/>
                  </a:lnTo>
                  <a:lnTo>
                    <a:pt x="1003" y="247"/>
                  </a:lnTo>
                  <a:lnTo>
                    <a:pt x="954" y="266"/>
                  </a:lnTo>
                  <a:lnTo>
                    <a:pt x="182" y="156"/>
                  </a:lnTo>
                  <a:lnTo>
                    <a:pt x="200" y="142"/>
                  </a:lnTo>
                  <a:lnTo>
                    <a:pt x="163" y="152"/>
                  </a:lnTo>
                  <a:lnTo>
                    <a:pt x="74" y="138"/>
                  </a:lnTo>
                  <a:lnTo>
                    <a:pt x="91" y="119"/>
                  </a:lnTo>
                  <a:lnTo>
                    <a:pt x="72" y="123"/>
                  </a:lnTo>
                  <a:lnTo>
                    <a:pt x="0" y="140"/>
                  </a:lnTo>
                  <a:lnTo>
                    <a:pt x="1196" y="318"/>
                  </a:lnTo>
                  <a:lnTo>
                    <a:pt x="1226" y="32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351" y="1858"/>
              <a:ext cx="614" cy="115"/>
            </a:xfrm>
            <a:custGeom>
              <a:avLst/>
              <a:gdLst/>
              <a:ahLst/>
              <a:cxnLst>
                <a:cxn ang="0">
                  <a:pos x="1229" y="231"/>
                </a:cxn>
                <a:cxn ang="0">
                  <a:pos x="1226" y="182"/>
                </a:cxn>
                <a:cxn ang="0">
                  <a:pos x="1196" y="178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229" y="231"/>
                </a:cxn>
              </a:cxnLst>
              <a:rect l="0" t="0" r="r" b="b"/>
              <a:pathLst>
                <a:path w="1229" h="231">
                  <a:moveTo>
                    <a:pt x="1229" y="231"/>
                  </a:moveTo>
                  <a:lnTo>
                    <a:pt x="1226" y="182"/>
                  </a:lnTo>
                  <a:lnTo>
                    <a:pt x="1196" y="178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229" y="23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3"/>
            <p:cNvSpPr>
              <a:spLocks/>
            </p:cNvSpPr>
            <p:nvPr/>
          </p:nvSpPr>
          <p:spPr bwMode="auto">
            <a:xfrm>
              <a:off x="442" y="1820"/>
              <a:ext cx="486" cy="101"/>
            </a:xfrm>
            <a:custGeom>
              <a:avLst/>
              <a:gdLst/>
              <a:ahLst/>
              <a:cxnLst>
                <a:cxn ang="0">
                  <a:pos x="821" y="183"/>
                </a:cxn>
                <a:cxn ang="0">
                  <a:pos x="832" y="181"/>
                </a:cxn>
                <a:cxn ang="0">
                  <a:pos x="846" y="173"/>
                </a:cxn>
                <a:cxn ang="0">
                  <a:pos x="871" y="159"/>
                </a:cxn>
                <a:cxn ang="0">
                  <a:pos x="892" y="148"/>
                </a:cxn>
                <a:cxn ang="0">
                  <a:pos x="931" y="123"/>
                </a:cxn>
                <a:cxn ang="0">
                  <a:pos x="962" y="103"/>
                </a:cxn>
                <a:cxn ang="0">
                  <a:pos x="974" y="93"/>
                </a:cxn>
                <a:cxn ang="0">
                  <a:pos x="962" y="76"/>
                </a:cxn>
                <a:cxn ang="0">
                  <a:pos x="939" y="92"/>
                </a:cxn>
                <a:cxn ang="0">
                  <a:pos x="900" y="86"/>
                </a:cxn>
                <a:cxn ang="0">
                  <a:pos x="214" y="0"/>
                </a:cxn>
                <a:cxn ang="0">
                  <a:pos x="210" y="8"/>
                </a:cxn>
                <a:cxn ang="0">
                  <a:pos x="881" y="95"/>
                </a:cxn>
                <a:cxn ang="0">
                  <a:pos x="929" y="101"/>
                </a:cxn>
                <a:cxn ang="0">
                  <a:pos x="904" y="117"/>
                </a:cxn>
                <a:cxn ang="0">
                  <a:pos x="863" y="111"/>
                </a:cxn>
                <a:cxn ang="0">
                  <a:pos x="179" y="22"/>
                </a:cxn>
                <a:cxn ang="0">
                  <a:pos x="175" y="24"/>
                </a:cxn>
                <a:cxn ang="0">
                  <a:pos x="173" y="29"/>
                </a:cxn>
                <a:cxn ang="0">
                  <a:pos x="838" y="121"/>
                </a:cxn>
                <a:cxn ang="0">
                  <a:pos x="886" y="126"/>
                </a:cxn>
                <a:cxn ang="0">
                  <a:pos x="838" y="152"/>
                </a:cxn>
                <a:cxn ang="0">
                  <a:pos x="803" y="148"/>
                </a:cxn>
                <a:cxn ang="0">
                  <a:pos x="97" y="53"/>
                </a:cxn>
                <a:cxn ang="0">
                  <a:pos x="97" y="61"/>
                </a:cxn>
                <a:cxn ang="0">
                  <a:pos x="826" y="159"/>
                </a:cxn>
                <a:cxn ang="0">
                  <a:pos x="809" y="165"/>
                </a:cxn>
                <a:cxn ang="0">
                  <a:pos x="76" y="66"/>
                </a:cxn>
                <a:cxn ang="0">
                  <a:pos x="66" y="64"/>
                </a:cxn>
                <a:cxn ang="0">
                  <a:pos x="64" y="68"/>
                </a:cxn>
                <a:cxn ang="0">
                  <a:pos x="782" y="171"/>
                </a:cxn>
                <a:cxn ang="0">
                  <a:pos x="764" y="177"/>
                </a:cxn>
                <a:cxn ang="0">
                  <a:pos x="464" y="134"/>
                </a:cxn>
                <a:cxn ang="0">
                  <a:pos x="29" y="70"/>
                </a:cxn>
                <a:cxn ang="0">
                  <a:pos x="18" y="78"/>
                </a:cxn>
                <a:cxn ang="0">
                  <a:pos x="0" y="92"/>
                </a:cxn>
                <a:cxn ang="0">
                  <a:pos x="772" y="202"/>
                </a:cxn>
                <a:cxn ang="0">
                  <a:pos x="821" y="183"/>
                </a:cxn>
              </a:cxnLst>
              <a:rect l="0" t="0" r="r" b="b"/>
              <a:pathLst>
                <a:path w="974" h="202">
                  <a:moveTo>
                    <a:pt x="821" y="183"/>
                  </a:moveTo>
                  <a:lnTo>
                    <a:pt x="832" y="181"/>
                  </a:lnTo>
                  <a:lnTo>
                    <a:pt x="846" y="173"/>
                  </a:lnTo>
                  <a:lnTo>
                    <a:pt x="871" y="159"/>
                  </a:lnTo>
                  <a:lnTo>
                    <a:pt x="892" y="148"/>
                  </a:lnTo>
                  <a:lnTo>
                    <a:pt x="931" y="123"/>
                  </a:lnTo>
                  <a:lnTo>
                    <a:pt x="962" y="103"/>
                  </a:lnTo>
                  <a:lnTo>
                    <a:pt x="974" y="93"/>
                  </a:lnTo>
                  <a:lnTo>
                    <a:pt x="962" y="76"/>
                  </a:lnTo>
                  <a:lnTo>
                    <a:pt x="939" y="92"/>
                  </a:lnTo>
                  <a:lnTo>
                    <a:pt x="900" y="86"/>
                  </a:lnTo>
                  <a:lnTo>
                    <a:pt x="214" y="0"/>
                  </a:lnTo>
                  <a:lnTo>
                    <a:pt x="210" y="8"/>
                  </a:lnTo>
                  <a:lnTo>
                    <a:pt x="881" y="95"/>
                  </a:lnTo>
                  <a:lnTo>
                    <a:pt x="929" y="101"/>
                  </a:lnTo>
                  <a:lnTo>
                    <a:pt x="904" y="117"/>
                  </a:lnTo>
                  <a:lnTo>
                    <a:pt x="863" y="111"/>
                  </a:lnTo>
                  <a:lnTo>
                    <a:pt x="179" y="22"/>
                  </a:lnTo>
                  <a:lnTo>
                    <a:pt x="175" y="24"/>
                  </a:lnTo>
                  <a:lnTo>
                    <a:pt x="173" y="29"/>
                  </a:lnTo>
                  <a:lnTo>
                    <a:pt x="838" y="121"/>
                  </a:lnTo>
                  <a:lnTo>
                    <a:pt x="886" y="126"/>
                  </a:lnTo>
                  <a:lnTo>
                    <a:pt x="838" y="152"/>
                  </a:lnTo>
                  <a:lnTo>
                    <a:pt x="803" y="148"/>
                  </a:lnTo>
                  <a:lnTo>
                    <a:pt x="97" y="53"/>
                  </a:lnTo>
                  <a:lnTo>
                    <a:pt x="97" y="61"/>
                  </a:lnTo>
                  <a:lnTo>
                    <a:pt x="826" y="159"/>
                  </a:lnTo>
                  <a:lnTo>
                    <a:pt x="809" y="165"/>
                  </a:lnTo>
                  <a:lnTo>
                    <a:pt x="76" y="66"/>
                  </a:lnTo>
                  <a:lnTo>
                    <a:pt x="66" y="64"/>
                  </a:lnTo>
                  <a:lnTo>
                    <a:pt x="64" y="68"/>
                  </a:lnTo>
                  <a:lnTo>
                    <a:pt x="782" y="171"/>
                  </a:lnTo>
                  <a:lnTo>
                    <a:pt x="764" y="177"/>
                  </a:lnTo>
                  <a:lnTo>
                    <a:pt x="464" y="134"/>
                  </a:lnTo>
                  <a:lnTo>
                    <a:pt x="29" y="70"/>
                  </a:lnTo>
                  <a:lnTo>
                    <a:pt x="18" y="78"/>
                  </a:lnTo>
                  <a:lnTo>
                    <a:pt x="0" y="92"/>
                  </a:lnTo>
                  <a:lnTo>
                    <a:pt x="772" y="202"/>
                  </a:lnTo>
                  <a:lnTo>
                    <a:pt x="821" y="18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963" y="1862"/>
              <a:ext cx="160" cy="111"/>
            </a:xfrm>
            <a:custGeom>
              <a:avLst/>
              <a:gdLst/>
              <a:ahLst/>
              <a:cxnLst>
                <a:cxn ang="0">
                  <a:pos x="141" y="168"/>
                </a:cxn>
                <a:cxn ang="0">
                  <a:pos x="149" y="161"/>
                </a:cxn>
                <a:cxn ang="0">
                  <a:pos x="168" y="143"/>
                </a:cxn>
                <a:cxn ang="0">
                  <a:pos x="182" y="130"/>
                </a:cxn>
                <a:cxn ang="0">
                  <a:pos x="199" y="116"/>
                </a:cxn>
                <a:cxn ang="0">
                  <a:pos x="219" y="103"/>
                </a:cxn>
                <a:cxn ang="0">
                  <a:pos x="234" y="93"/>
                </a:cxn>
                <a:cxn ang="0">
                  <a:pos x="248" y="85"/>
                </a:cxn>
                <a:cxn ang="0">
                  <a:pos x="269" y="77"/>
                </a:cxn>
                <a:cxn ang="0">
                  <a:pos x="283" y="71"/>
                </a:cxn>
                <a:cxn ang="0">
                  <a:pos x="298" y="64"/>
                </a:cxn>
                <a:cxn ang="0">
                  <a:pos x="308" y="58"/>
                </a:cxn>
                <a:cxn ang="0">
                  <a:pos x="320" y="54"/>
                </a:cxn>
                <a:cxn ang="0">
                  <a:pos x="318" y="17"/>
                </a:cxn>
                <a:cxn ang="0">
                  <a:pos x="318" y="0"/>
                </a:cxn>
                <a:cxn ang="0">
                  <a:pos x="296" y="11"/>
                </a:cxn>
                <a:cxn ang="0">
                  <a:pos x="261" y="29"/>
                </a:cxn>
                <a:cxn ang="0">
                  <a:pos x="230" y="44"/>
                </a:cxn>
                <a:cxn ang="0">
                  <a:pos x="180" y="83"/>
                </a:cxn>
                <a:cxn ang="0">
                  <a:pos x="133" y="114"/>
                </a:cxn>
                <a:cxn ang="0">
                  <a:pos x="100" y="132"/>
                </a:cxn>
                <a:cxn ang="0">
                  <a:pos x="60" y="151"/>
                </a:cxn>
                <a:cxn ang="0">
                  <a:pos x="17" y="168"/>
                </a:cxn>
                <a:cxn ang="0">
                  <a:pos x="0" y="174"/>
                </a:cxn>
                <a:cxn ang="0">
                  <a:pos x="3" y="223"/>
                </a:cxn>
                <a:cxn ang="0">
                  <a:pos x="33" y="215"/>
                </a:cxn>
                <a:cxn ang="0">
                  <a:pos x="62" y="205"/>
                </a:cxn>
                <a:cxn ang="0">
                  <a:pos x="104" y="188"/>
                </a:cxn>
                <a:cxn ang="0">
                  <a:pos x="141" y="168"/>
                </a:cxn>
              </a:cxnLst>
              <a:rect l="0" t="0" r="r" b="b"/>
              <a:pathLst>
                <a:path w="320" h="223">
                  <a:moveTo>
                    <a:pt x="141" y="168"/>
                  </a:moveTo>
                  <a:lnTo>
                    <a:pt x="149" y="161"/>
                  </a:lnTo>
                  <a:lnTo>
                    <a:pt x="168" y="143"/>
                  </a:lnTo>
                  <a:lnTo>
                    <a:pt x="182" y="130"/>
                  </a:lnTo>
                  <a:lnTo>
                    <a:pt x="199" y="116"/>
                  </a:lnTo>
                  <a:lnTo>
                    <a:pt x="219" y="103"/>
                  </a:lnTo>
                  <a:lnTo>
                    <a:pt x="234" y="93"/>
                  </a:lnTo>
                  <a:lnTo>
                    <a:pt x="248" y="85"/>
                  </a:lnTo>
                  <a:lnTo>
                    <a:pt x="269" y="77"/>
                  </a:lnTo>
                  <a:lnTo>
                    <a:pt x="283" y="71"/>
                  </a:lnTo>
                  <a:lnTo>
                    <a:pt x="298" y="64"/>
                  </a:lnTo>
                  <a:lnTo>
                    <a:pt x="308" y="58"/>
                  </a:lnTo>
                  <a:lnTo>
                    <a:pt x="320" y="54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296" y="11"/>
                  </a:lnTo>
                  <a:lnTo>
                    <a:pt x="261" y="29"/>
                  </a:lnTo>
                  <a:lnTo>
                    <a:pt x="230" y="44"/>
                  </a:lnTo>
                  <a:lnTo>
                    <a:pt x="180" y="83"/>
                  </a:lnTo>
                  <a:lnTo>
                    <a:pt x="133" y="114"/>
                  </a:lnTo>
                  <a:lnTo>
                    <a:pt x="100" y="132"/>
                  </a:lnTo>
                  <a:lnTo>
                    <a:pt x="60" y="151"/>
                  </a:lnTo>
                  <a:lnTo>
                    <a:pt x="17" y="168"/>
                  </a:lnTo>
                  <a:lnTo>
                    <a:pt x="0" y="174"/>
                  </a:lnTo>
                  <a:lnTo>
                    <a:pt x="3" y="223"/>
                  </a:lnTo>
                  <a:lnTo>
                    <a:pt x="33" y="215"/>
                  </a:lnTo>
                  <a:lnTo>
                    <a:pt x="62" y="205"/>
                  </a:lnTo>
                  <a:lnTo>
                    <a:pt x="104" y="188"/>
                  </a:lnTo>
                  <a:lnTo>
                    <a:pt x="141" y="168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auto">
            <a:xfrm>
              <a:off x="844" y="1872"/>
              <a:ext cx="208" cy="66"/>
            </a:xfrm>
            <a:custGeom>
              <a:avLst/>
              <a:gdLst/>
              <a:ahLst/>
              <a:cxnLst>
                <a:cxn ang="0">
                  <a:pos x="310" y="54"/>
                </a:cxn>
                <a:cxn ang="0">
                  <a:pos x="339" y="58"/>
                </a:cxn>
                <a:cxn ang="0">
                  <a:pos x="289" y="84"/>
                </a:cxn>
                <a:cxn ang="0">
                  <a:pos x="268" y="82"/>
                </a:cxn>
                <a:cxn ang="0">
                  <a:pos x="97" y="58"/>
                </a:cxn>
                <a:cxn ang="0">
                  <a:pos x="93" y="68"/>
                </a:cxn>
                <a:cxn ang="0">
                  <a:pos x="268" y="93"/>
                </a:cxn>
                <a:cxn ang="0">
                  <a:pos x="225" y="109"/>
                </a:cxn>
                <a:cxn ang="0">
                  <a:pos x="198" y="105"/>
                </a:cxn>
                <a:cxn ang="0">
                  <a:pos x="16" y="80"/>
                </a:cxn>
                <a:cxn ang="0">
                  <a:pos x="0" y="101"/>
                </a:cxn>
                <a:cxn ang="0">
                  <a:pos x="227" y="134"/>
                </a:cxn>
                <a:cxn ang="0">
                  <a:pos x="268" y="118"/>
                </a:cxn>
                <a:cxn ang="0">
                  <a:pos x="308" y="101"/>
                </a:cxn>
                <a:cxn ang="0">
                  <a:pos x="351" y="76"/>
                </a:cxn>
                <a:cxn ang="0">
                  <a:pos x="396" y="45"/>
                </a:cxn>
                <a:cxn ang="0">
                  <a:pos x="409" y="33"/>
                </a:cxn>
                <a:cxn ang="0">
                  <a:pos x="417" y="25"/>
                </a:cxn>
                <a:cxn ang="0">
                  <a:pos x="403" y="6"/>
                </a:cxn>
                <a:cxn ang="0">
                  <a:pos x="380" y="23"/>
                </a:cxn>
                <a:cxn ang="0">
                  <a:pos x="186" y="0"/>
                </a:cxn>
                <a:cxn ang="0">
                  <a:pos x="184" y="6"/>
                </a:cxn>
                <a:cxn ang="0">
                  <a:pos x="372" y="31"/>
                </a:cxn>
                <a:cxn ang="0">
                  <a:pos x="351" y="47"/>
                </a:cxn>
                <a:cxn ang="0">
                  <a:pos x="155" y="21"/>
                </a:cxn>
                <a:cxn ang="0">
                  <a:pos x="149" y="31"/>
                </a:cxn>
                <a:cxn ang="0">
                  <a:pos x="310" y="54"/>
                </a:cxn>
              </a:cxnLst>
              <a:rect l="0" t="0" r="r" b="b"/>
              <a:pathLst>
                <a:path w="417" h="134">
                  <a:moveTo>
                    <a:pt x="310" y="54"/>
                  </a:moveTo>
                  <a:lnTo>
                    <a:pt x="339" y="58"/>
                  </a:lnTo>
                  <a:lnTo>
                    <a:pt x="289" y="84"/>
                  </a:lnTo>
                  <a:lnTo>
                    <a:pt x="268" y="82"/>
                  </a:lnTo>
                  <a:lnTo>
                    <a:pt x="97" y="58"/>
                  </a:lnTo>
                  <a:lnTo>
                    <a:pt x="93" y="68"/>
                  </a:lnTo>
                  <a:lnTo>
                    <a:pt x="268" y="93"/>
                  </a:lnTo>
                  <a:lnTo>
                    <a:pt x="225" y="109"/>
                  </a:lnTo>
                  <a:lnTo>
                    <a:pt x="198" y="105"/>
                  </a:lnTo>
                  <a:lnTo>
                    <a:pt x="16" y="80"/>
                  </a:lnTo>
                  <a:lnTo>
                    <a:pt x="0" y="101"/>
                  </a:lnTo>
                  <a:lnTo>
                    <a:pt x="227" y="134"/>
                  </a:lnTo>
                  <a:lnTo>
                    <a:pt x="268" y="118"/>
                  </a:lnTo>
                  <a:lnTo>
                    <a:pt x="308" y="101"/>
                  </a:lnTo>
                  <a:lnTo>
                    <a:pt x="351" y="76"/>
                  </a:lnTo>
                  <a:lnTo>
                    <a:pt x="396" y="45"/>
                  </a:lnTo>
                  <a:lnTo>
                    <a:pt x="409" y="33"/>
                  </a:lnTo>
                  <a:lnTo>
                    <a:pt x="417" y="25"/>
                  </a:lnTo>
                  <a:lnTo>
                    <a:pt x="403" y="6"/>
                  </a:lnTo>
                  <a:lnTo>
                    <a:pt x="380" y="23"/>
                  </a:lnTo>
                  <a:lnTo>
                    <a:pt x="186" y="0"/>
                  </a:lnTo>
                  <a:lnTo>
                    <a:pt x="184" y="6"/>
                  </a:lnTo>
                  <a:lnTo>
                    <a:pt x="372" y="31"/>
                  </a:lnTo>
                  <a:lnTo>
                    <a:pt x="351" y="47"/>
                  </a:lnTo>
                  <a:lnTo>
                    <a:pt x="155" y="21"/>
                  </a:lnTo>
                  <a:lnTo>
                    <a:pt x="149" y="31"/>
                  </a:lnTo>
                  <a:lnTo>
                    <a:pt x="310" y="5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869" y="1905"/>
              <a:ext cx="109" cy="21"/>
            </a:xfrm>
            <a:custGeom>
              <a:avLst/>
              <a:gdLst/>
              <a:ahLst/>
              <a:cxnLst>
                <a:cxn ang="0">
                  <a:pos x="148" y="39"/>
                </a:cxn>
                <a:cxn ang="0">
                  <a:pos x="175" y="43"/>
                </a:cxn>
                <a:cxn ang="0">
                  <a:pos x="218" y="27"/>
                </a:cxn>
                <a:cxn ang="0">
                  <a:pos x="43" y="2"/>
                </a:cxn>
                <a:cxn ang="0">
                  <a:pos x="22" y="0"/>
                </a:cxn>
                <a:cxn ang="0">
                  <a:pos x="0" y="2"/>
                </a:cxn>
                <a:cxn ang="0">
                  <a:pos x="181" y="29"/>
                </a:cxn>
                <a:cxn ang="0">
                  <a:pos x="163" y="35"/>
                </a:cxn>
                <a:cxn ang="0">
                  <a:pos x="148" y="39"/>
                </a:cxn>
              </a:cxnLst>
              <a:rect l="0" t="0" r="r" b="b"/>
              <a:pathLst>
                <a:path w="218" h="43">
                  <a:moveTo>
                    <a:pt x="148" y="39"/>
                  </a:moveTo>
                  <a:lnTo>
                    <a:pt x="175" y="43"/>
                  </a:lnTo>
                  <a:lnTo>
                    <a:pt x="218" y="27"/>
                  </a:lnTo>
                  <a:lnTo>
                    <a:pt x="43" y="2"/>
                  </a:lnTo>
                  <a:lnTo>
                    <a:pt x="22" y="0"/>
                  </a:lnTo>
                  <a:lnTo>
                    <a:pt x="0" y="2"/>
                  </a:lnTo>
                  <a:lnTo>
                    <a:pt x="181" y="29"/>
                  </a:lnTo>
                  <a:lnTo>
                    <a:pt x="163" y="35"/>
                  </a:lnTo>
                  <a:lnTo>
                    <a:pt x="148" y="3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867" y="1906"/>
              <a:ext cx="92" cy="16"/>
            </a:xfrm>
            <a:custGeom>
              <a:avLst/>
              <a:gdLst/>
              <a:ahLst/>
              <a:cxnLst>
                <a:cxn ang="0">
                  <a:pos x="166" y="33"/>
                </a:cxn>
                <a:cxn ang="0">
                  <a:pos x="184" y="27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166" y="33"/>
                </a:cxn>
              </a:cxnLst>
              <a:rect l="0" t="0" r="r" b="b"/>
              <a:pathLst>
                <a:path w="184" h="33">
                  <a:moveTo>
                    <a:pt x="166" y="33"/>
                  </a:moveTo>
                  <a:lnTo>
                    <a:pt x="184" y="27"/>
                  </a:lnTo>
                  <a:lnTo>
                    <a:pt x="3" y="0"/>
                  </a:lnTo>
                  <a:lnTo>
                    <a:pt x="0" y="8"/>
                  </a:lnTo>
                  <a:lnTo>
                    <a:pt x="166" y="3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78"/>
            <p:cNvSpPr>
              <a:spLocks/>
            </p:cNvSpPr>
            <p:nvPr/>
          </p:nvSpPr>
          <p:spPr bwMode="auto">
            <a:xfrm>
              <a:off x="905" y="1892"/>
              <a:ext cx="85" cy="15"/>
            </a:xfrm>
            <a:custGeom>
              <a:avLst/>
              <a:gdLst/>
              <a:ahLst/>
              <a:cxnLst>
                <a:cxn ang="0">
                  <a:pos x="171" y="25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159" y="31"/>
                </a:cxn>
                <a:cxn ang="0">
                  <a:pos x="171" y="25"/>
                </a:cxn>
              </a:cxnLst>
              <a:rect l="0" t="0" r="r" b="b"/>
              <a:pathLst>
                <a:path w="171" h="31">
                  <a:moveTo>
                    <a:pt x="171" y="25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159" y="31"/>
                  </a:lnTo>
                  <a:lnTo>
                    <a:pt x="171" y="2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937" y="1863"/>
              <a:ext cx="109" cy="20"/>
            </a:xfrm>
            <a:custGeom>
              <a:avLst/>
              <a:gdLst/>
              <a:ahLst/>
              <a:cxnLst>
                <a:cxn ang="0">
                  <a:pos x="217" y="23"/>
                </a:cxn>
                <a:cxn ang="0">
                  <a:pos x="31" y="0"/>
                </a:cxn>
                <a:cxn ang="0">
                  <a:pos x="0" y="17"/>
                </a:cxn>
                <a:cxn ang="0">
                  <a:pos x="194" y="40"/>
                </a:cxn>
                <a:cxn ang="0">
                  <a:pos x="217" y="23"/>
                </a:cxn>
              </a:cxnLst>
              <a:rect l="0" t="0" r="r" b="b"/>
              <a:pathLst>
                <a:path w="217" h="40">
                  <a:moveTo>
                    <a:pt x="217" y="23"/>
                  </a:moveTo>
                  <a:lnTo>
                    <a:pt x="31" y="0"/>
                  </a:lnTo>
                  <a:lnTo>
                    <a:pt x="0" y="17"/>
                  </a:lnTo>
                  <a:lnTo>
                    <a:pt x="194" y="40"/>
                  </a:lnTo>
                  <a:lnTo>
                    <a:pt x="217" y="2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908" y="1887"/>
              <a:ext cx="91" cy="18"/>
            </a:xfrm>
            <a:custGeom>
              <a:avLst/>
              <a:gdLst/>
              <a:ahLst/>
              <a:cxnLst>
                <a:cxn ang="0">
                  <a:pos x="182" y="23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0" y="10"/>
                </a:cxn>
                <a:cxn ang="0">
                  <a:pos x="165" y="35"/>
                </a:cxn>
                <a:cxn ang="0">
                  <a:pos x="182" y="23"/>
                </a:cxn>
              </a:cxnLst>
              <a:rect l="0" t="0" r="r" b="b"/>
              <a:pathLst>
                <a:path w="182" h="35">
                  <a:moveTo>
                    <a:pt x="182" y="23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165" y="35"/>
                  </a:lnTo>
                  <a:lnTo>
                    <a:pt x="182" y="2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893" y="1897"/>
              <a:ext cx="92" cy="15"/>
            </a:xfrm>
            <a:custGeom>
              <a:avLst/>
              <a:gdLst/>
              <a:ahLst/>
              <a:cxnLst>
                <a:cxn ang="0">
                  <a:pos x="184" y="21"/>
                </a:cxn>
                <a:cxn ang="0">
                  <a:pos x="25" y="0"/>
                </a:cxn>
                <a:cxn ang="0">
                  <a:pos x="0" y="7"/>
                </a:cxn>
                <a:cxn ang="0">
                  <a:pos x="171" y="31"/>
                </a:cxn>
                <a:cxn ang="0">
                  <a:pos x="184" y="21"/>
                </a:cxn>
              </a:cxnLst>
              <a:rect l="0" t="0" r="r" b="b"/>
              <a:pathLst>
                <a:path w="184" h="31">
                  <a:moveTo>
                    <a:pt x="184" y="21"/>
                  </a:moveTo>
                  <a:lnTo>
                    <a:pt x="25" y="0"/>
                  </a:lnTo>
                  <a:lnTo>
                    <a:pt x="0" y="7"/>
                  </a:lnTo>
                  <a:lnTo>
                    <a:pt x="171" y="31"/>
                  </a:lnTo>
                  <a:lnTo>
                    <a:pt x="184" y="2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852" y="1909"/>
              <a:ext cx="99" cy="15"/>
            </a:xfrm>
            <a:custGeom>
              <a:avLst/>
              <a:gdLst/>
              <a:ahLst/>
              <a:cxnLst>
                <a:cxn ang="0">
                  <a:pos x="182" y="29"/>
                </a:cxn>
                <a:cxn ang="0">
                  <a:pos x="197" y="25"/>
                </a:cxn>
                <a:cxn ang="0">
                  <a:pos x="31" y="0"/>
                </a:cxn>
                <a:cxn ang="0">
                  <a:pos x="11" y="2"/>
                </a:cxn>
                <a:cxn ang="0">
                  <a:pos x="0" y="4"/>
                </a:cxn>
                <a:cxn ang="0">
                  <a:pos x="182" y="29"/>
                </a:cxn>
              </a:cxnLst>
              <a:rect l="0" t="0" r="r" b="b"/>
              <a:pathLst>
                <a:path w="197" h="29">
                  <a:moveTo>
                    <a:pt x="182" y="29"/>
                  </a:moveTo>
                  <a:lnTo>
                    <a:pt x="197" y="25"/>
                  </a:lnTo>
                  <a:lnTo>
                    <a:pt x="31" y="0"/>
                  </a:lnTo>
                  <a:lnTo>
                    <a:pt x="11" y="2"/>
                  </a:lnTo>
                  <a:lnTo>
                    <a:pt x="0" y="4"/>
                  </a:lnTo>
                  <a:lnTo>
                    <a:pt x="182" y="2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auto">
            <a:xfrm>
              <a:off x="978" y="1899"/>
              <a:ext cx="36" cy="1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5" y="12"/>
                </a:cxn>
                <a:cxn ang="0">
                  <a:pos x="13" y="18"/>
                </a:cxn>
                <a:cxn ang="0">
                  <a:pos x="0" y="28"/>
                </a:cxn>
                <a:cxn ang="0">
                  <a:pos x="21" y="30"/>
                </a:cxn>
                <a:cxn ang="0">
                  <a:pos x="71" y="4"/>
                </a:cxn>
                <a:cxn ang="0">
                  <a:pos x="42" y="0"/>
                </a:cxn>
              </a:cxnLst>
              <a:rect l="0" t="0" r="r" b="b"/>
              <a:pathLst>
                <a:path w="71" h="30">
                  <a:moveTo>
                    <a:pt x="42" y="0"/>
                  </a:moveTo>
                  <a:lnTo>
                    <a:pt x="25" y="12"/>
                  </a:lnTo>
                  <a:lnTo>
                    <a:pt x="13" y="18"/>
                  </a:lnTo>
                  <a:lnTo>
                    <a:pt x="0" y="28"/>
                  </a:lnTo>
                  <a:lnTo>
                    <a:pt x="21" y="30"/>
                  </a:lnTo>
                  <a:lnTo>
                    <a:pt x="71" y="4"/>
                  </a:lnTo>
                  <a:lnTo>
                    <a:pt x="42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auto">
            <a:xfrm>
              <a:off x="510" y="1840"/>
              <a:ext cx="348" cy="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5" y="103"/>
                </a:cxn>
                <a:cxn ang="0">
                  <a:pos x="696" y="95"/>
                </a:cxn>
                <a:cxn ang="0">
                  <a:pos x="685" y="93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696" h="103">
                  <a:moveTo>
                    <a:pt x="0" y="8"/>
                  </a:moveTo>
                  <a:lnTo>
                    <a:pt x="685" y="103"/>
                  </a:lnTo>
                  <a:lnTo>
                    <a:pt x="696" y="95"/>
                  </a:lnTo>
                  <a:lnTo>
                    <a:pt x="685" y="9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456" y="1853"/>
              <a:ext cx="376" cy="5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4"/>
                </a:cxn>
                <a:cxn ang="0">
                  <a:pos x="435" y="68"/>
                </a:cxn>
                <a:cxn ang="0">
                  <a:pos x="735" y="111"/>
                </a:cxn>
                <a:cxn ang="0">
                  <a:pos x="753" y="105"/>
                </a:cxn>
                <a:cxn ang="0">
                  <a:pos x="35" y="2"/>
                </a:cxn>
                <a:cxn ang="0">
                  <a:pos x="26" y="0"/>
                </a:cxn>
              </a:cxnLst>
              <a:rect l="0" t="0" r="r" b="b"/>
              <a:pathLst>
                <a:path w="753" h="111">
                  <a:moveTo>
                    <a:pt x="26" y="0"/>
                  </a:moveTo>
                  <a:lnTo>
                    <a:pt x="0" y="4"/>
                  </a:lnTo>
                  <a:lnTo>
                    <a:pt x="435" y="68"/>
                  </a:lnTo>
                  <a:lnTo>
                    <a:pt x="735" y="111"/>
                  </a:lnTo>
                  <a:lnTo>
                    <a:pt x="753" y="105"/>
                  </a:lnTo>
                  <a:lnTo>
                    <a:pt x="35" y="2"/>
                  </a:lnTo>
                  <a:lnTo>
                    <a:pt x="26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475" y="1850"/>
              <a:ext cx="380" cy="5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" y="5"/>
                </a:cxn>
                <a:cxn ang="0">
                  <a:pos x="743" y="104"/>
                </a:cxn>
                <a:cxn ang="0">
                  <a:pos x="760" y="98"/>
                </a:cxn>
                <a:cxn ang="0">
                  <a:pos x="31" y="0"/>
                </a:cxn>
                <a:cxn ang="0">
                  <a:pos x="0" y="3"/>
                </a:cxn>
              </a:cxnLst>
              <a:rect l="0" t="0" r="r" b="b"/>
              <a:pathLst>
                <a:path w="760" h="104">
                  <a:moveTo>
                    <a:pt x="0" y="3"/>
                  </a:moveTo>
                  <a:lnTo>
                    <a:pt x="10" y="5"/>
                  </a:lnTo>
                  <a:lnTo>
                    <a:pt x="743" y="104"/>
                  </a:lnTo>
                  <a:lnTo>
                    <a:pt x="760" y="98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490" y="1843"/>
              <a:ext cx="362" cy="5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6"/>
                </a:cxn>
                <a:cxn ang="0">
                  <a:pos x="706" y="101"/>
                </a:cxn>
                <a:cxn ang="0">
                  <a:pos x="724" y="95"/>
                </a:cxn>
                <a:cxn ang="0">
                  <a:pos x="39" y="0"/>
                </a:cxn>
              </a:cxnLst>
              <a:rect l="0" t="0" r="r" b="b"/>
              <a:pathLst>
                <a:path w="724" h="101">
                  <a:moveTo>
                    <a:pt x="39" y="0"/>
                  </a:moveTo>
                  <a:lnTo>
                    <a:pt x="0" y="6"/>
                  </a:lnTo>
                  <a:lnTo>
                    <a:pt x="706" y="101"/>
                  </a:lnTo>
                  <a:lnTo>
                    <a:pt x="724" y="95"/>
                  </a:lnTo>
                  <a:lnTo>
                    <a:pt x="39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8"/>
            <p:cNvSpPr>
              <a:spLocks/>
            </p:cNvSpPr>
            <p:nvPr/>
          </p:nvSpPr>
          <p:spPr bwMode="auto">
            <a:xfrm>
              <a:off x="843" y="1880"/>
              <a:ext cx="42" cy="16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29" y="13"/>
                </a:cxn>
                <a:cxn ang="0">
                  <a:pos x="18" y="21"/>
                </a:cxn>
                <a:cxn ang="0">
                  <a:pos x="0" y="27"/>
                </a:cxn>
                <a:cxn ang="0">
                  <a:pos x="35" y="31"/>
                </a:cxn>
                <a:cxn ang="0">
                  <a:pos x="83" y="5"/>
                </a:cxn>
                <a:cxn ang="0">
                  <a:pos x="35" y="0"/>
                </a:cxn>
                <a:cxn ang="0">
                  <a:pos x="18" y="11"/>
                </a:cxn>
              </a:cxnLst>
              <a:rect l="0" t="0" r="r" b="b"/>
              <a:pathLst>
                <a:path w="83" h="31">
                  <a:moveTo>
                    <a:pt x="18" y="11"/>
                  </a:moveTo>
                  <a:lnTo>
                    <a:pt x="29" y="13"/>
                  </a:lnTo>
                  <a:lnTo>
                    <a:pt x="18" y="21"/>
                  </a:lnTo>
                  <a:lnTo>
                    <a:pt x="0" y="27"/>
                  </a:lnTo>
                  <a:lnTo>
                    <a:pt x="35" y="31"/>
                  </a:lnTo>
                  <a:lnTo>
                    <a:pt x="83" y="5"/>
                  </a:lnTo>
                  <a:lnTo>
                    <a:pt x="35" y="0"/>
                  </a:lnTo>
                  <a:lnTo>
                    <a:pt x="18" y="1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auto">
            <a:xfrm>
              <a:off x="513" y="1835"/>
              <a:ext cx="348" cy="5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0"/>
                </a:cxn>
                <a:cxn ang="0">
                  <a:pos x="677" y="103"/>
                </a:cxn>
                <a:cxn ang="0">
                  <a:pos x="694" y="92"/>
                </a:cxn>
                <a:cxn ang="0">
                  <a:pos x="29" y="0"/>
                </a:cxn>
              </a:cxnLst>
              <a:rect l="0" t="0" r="r" b="b"/>
              <a:pathLst>
                <a:path w="694" h="103">
                  <a:moveTo>
                    <a:pt x="29" y="0"/>
                  </a:moveTo>
                  <a:lnTo>
                    <a:pt x="0" y="10"/>
                  </a:lnTo>
                  <a:lnTo>
                    <a:pt x="677" y="103"/>
                  </a:lnTo>
                  <a:lnTo>
                    <a:pt x="694" y="92"/>
                  </a:lnTo>
                  <a:lnTo>
                    <a:pt x="29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auto">
            <a:xfrm>
              <a:off x="531" y="1824"/>
              <a:ext cx="351" cy="5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84" y="103"/>
                </a:cxn>
                <a:cxn ang="0">
                  <a:pos x="702" y="87"/>
                </a:cxn>
                <a:cxn ang="0">
                  <a:pos x="31" y="0"/>
                </a:cxn>
                <a:cxn ang="0">
                  <a:pos x="0" y="14"/>
                </a:cxn>
              </a:cxnLst>
              <a:rect l="0" t="0" r="r" b="b"/>
              <a:pathLst>
                <a:path w="702" h="103">
                  <a:moveTo>
                    <a:pt x="0" y="14"/>
                  </a:moveTo>
                  <a:lnTo>
                    <a:pt x="684" y="103"/>
                  </a:lnTo>
                  <a:lnTo>
                    <a:pt x="702" y="87"/>
                  </a:lnTo>
                  <a:lnTo>
                    <a:pt x="31" y="0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auto">
            <a:xfrm>
              <a:off x="873" y="1868"/>
              <a:ext cx="33" cy="1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6"/>
                </a:cxn>
                <a:cxn ang="0">
                  <a:pos x="41" y="22"/>
                </a:cxn>
                <a:cxn ang="0">
                  <a:pos x="66" y="6"/>
                </a:cxn>
                <a:cxn ang="0">
                  <a:pos x="18" y="0"/>
                </a:cxn>
              </a:cxnLst>
              <a:rect l="0" t="0" r="r" b="b"/>
              <a:pathLst>
                <a:path w="66" h="22">
                  <a:moveTo>
                    <a:pt x="18" y="0"/>
                  </a:moveTo>
                  <a:lnTo>
                    <a:pt x="0" y="16"/>
                  </a:lnTo>
                  <a:lnTo>
                    <a:pt x="41" y="22"/>
                  </a:lnTo>
                  <a:lnTo>
                    <a:pt x="66" y="6"/>
                  </a:lnTo>
                  <a:lnTo>
                    <a:pt x="18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auto">
            <a:xfrm>
              <a:off x="548" y="1811"/>
              <a:ext cx="353" cy="52"/>
            </a:xfrm>
            <a:custGeom>
              <a:avLst/>
              <a:gdLst/>
              <a:ahLst/>
              <a:cxnLst>
                <a:cxn ang="0">
                  <a:pos x="705" y="87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686" y="103"/>
                </a:cxn>
                <a:cxn ang="0">
                  <a:pos x="705" y="87"/>
                </a:cxn>
              </a:cxnLst>
              <a:rect l="0" t="0" r="r" b="b"/>
              <a:pathLst>
                <a:path w="705" h="103">
                  <a:moveTo>
                    <a:pt x="705" y="87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686" y="103"/>
                  </a:lnTo>
                  <a:lnTo>
                    <a:pt x="705" y="8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auto">
            <a:xfrm>
              <a:off x="892" y="1855"/>
              <a:ext cx="31" cy="11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39" y="22"/>
                </a:cxn>
                <a:cxn ang="0">
                  <a:pos x="62" y="6"/>
                </a:cxn>
              </a:cxnLst>
              <a:rect l="0" t="0" r="r" b="b"/>
              <a:pathLst>
                <a:path w="62" h="22">
                  <a:moveTo>
                    <a:pt x="62" y="6"/>
                  </a:moveTo>
                  <a:lnTo>
                    <a:pt x="19" y="0"/>
                  </a:lnTo>
                  <a:lnTo>
                    <a:pt x="0" y="16"/>
                  </a:lnTo>
                  <a:lnTo>
                    <a:pt x="39" y="22"/>
                  </a:lnTo>
                  <a:lnTo>
                    <a:pt x="6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auto">
            <a:xfrm>
              <a:off x="387" y="1809"/>
              <a:ext cx="156" cy="55"/>
            </a:xfrm>
            <a:custGeom>
              <a:avLst/>
              <a:gdLst/>
              <a:ahLst/>
              <a:cxnLst>
                <a:cxn ang="0">
                  <a:pos x="174" y="87"/>
                </a:cxn>
                <a:cxn ang="0">
                  <a:pos x="190" y="82"/>
                </a:cxn>
                <a:cxn ang="0">
                  <a:pos x="205" y="76"/>
                </a:cxn>
                <a:cxn ang="0">
                  <a:pos x="221" y="68"/>
                </a:cxn>
                <a:cxn ang="0">
                  <a:pos x="250" y="52"/>
                </a:cxn>
                <a:cxn ang="0">
                  <a:pos x="273" y="39"/>
                </a:cxn>
                <a:cxn ang="0">
                  <a:pos x="302" y="23"/>
                </a:cxn>
                <a:cxn ang="0">
                  <a:pos x="312" y="16"/>
                </a:cxn>
                <a:cxn ang="0">
                  <a:pos x="304" y="0"/>
                </a:cxn>
                <a:cxn ang="0">
                  <a:pos x="273" y="18"/>
                </a:cxn>
                <a:cxn ang="0">
                  <a:pos x="205" y="8"/>
                </a:cxn>
                <a:cxn ang="0">
                  <a:pos x="203" y="18"/>
                </a:cxn>
                <a:cxn ang="0">
                  <a:pos x="263" y="25"/>
                </a:cxn>
                <a:cxn ang="0">
                  <a:pos x="238" y="39"/>
                </a:cxn>
                <a:cxn ang="0">
                  <a:pos x="174" y="31"/>
                </a:cxn>
                <a:cxn ang="0">
                  <a:pos x="170" y="41"/>
                </a:cxn>
                <a:cxn ang="0">
                  <a:pos x="223" y="47"/>
                </a:cxn>
                <a:cxn ang="0">
                  <a:pos x="201" y="56"/>
                </a:cxn>
                <a:cxn ang="0">
                  <a:pos x="139" y="49"/>
                </a:cxn>
                <a:cxn ang="0">
                  <a:pos x="136" y="56"/>
                </a:cxn>
                <a:cxn ang="0">
                  <a:pos x="186" y="64"/>
                </a:cxn>
                <a:cxn ang="0">
                  <a:pos x="165" y="70"/>
                </a:cxn>
                <a:cxn ang="0">
                  <a:pos x="108" y="62"/>
                </a:cxn>
                <a:cxn ang="0">
                  <a:pos x="103" y="68"/>
                </a:cxn>
                <a:cxn ang="0">
                  <a:pos x="155" y="78"/>
                </a:cxn>
                <a:cxn ang="0">
                  <a:pos x="137" y="82"/>
                </a:cxn>
                <a:cxn ang="0">
                  <a:pos x="72" y="72"/>
                </a:cxn>
                <a:cxn ang="0">
                  <a:pos x="50" y="82"/>
                </a:cxn>
                <a:cxn ang="0">
                  <a:pos x="17" y="78"/>
                </a:cxn>
                <a:cxn ang="0">
                  <a:pos x="0" y="97"/>
                </a:cxn>
                <a:cxn ang="0">
                  <a:pos x="89" y="111"/>
                </a:cxn>
                <a:cxn ang="0">
                  <a:pos x="126" y="101"/>
                </a:cxn>
                <a:cxn ang="0">
                  <a:pos x="137" y="93"/>
                </a:cxn>
                <a:cxn ang="0">
                  <a:pos x="163" y="89"/>
                </a:cxn>
                <a:cxn ang="0">
                  <a:pos x="174" y="87"/>
                </a:cxn>
              </a:cxnLst>
              <a:rect l="0" t="0" r="r" b="b"/>
              <a:pathLst>
                <a:path w="312" h="111">
                  <a:moveTo>
                    <a:pt x="174" y="87"/>
                  </a:moveTo>
                  <a:lnTo>
                    <a:pt x="190" y="82"/>
                  </a:lnTo>
                  <a:lnTo>
                    <a:pt x="205" y="76"/>
                  </a:lnTo>
                  <a:lnTo>
                    <a:pt x="221" y="68"/>
                  </a:lnTo>
                  <a:lnTo>
                    <a:pt x="250" y="52"/>
                  </a:lnTo>
                  <a:lnTo>
                    <a:pt x="273" y="39"/>
                  </a:lnTo>
                  <a:lnTo>
                    <a:pt x="302" y="23"/>
                  </a:lnTo>
                  <a:lnTo>
                    <a:pt x="312" y="16"/>
                  </a:lnTo>
                  <a:lnTo>
                    <a:pt x="304" y="0"/>
                  </a:lnTo>
                  <a:lnTo>
                    <a:pt x="273" y="18"/>
                  </a:lnTo>
                  <a:lnTo>
                    <a:pt x="205" y="8"/>
                  </a:lnTo>
                  <a:lnTo>
                    <a:pt x="203" y="18"/>
                  </a:lnTo>
                  <a:lnTo>
                    <a:pt x="263" y="25"/>
                  </a:lnTo>
                  <a:lnTo>
                    <a:pt x="238" y="39"/>
                  </a:lnTo>
                  <a:lnTo>
                    <a:pt x="174" y="31"/>
                  </a:lnTo>
                  <a:lnTo>
                    <a:pt x="170" y="41"/>
                  </a:lnTo>
                  <a:lnTo>
                    <a:pt x="223" y="47"/>
                  </a:lnTo>
                  <a:lnTo>
                    <a:pt x="201" y="56"/>
                  </a:lnTo>
                  <a:lnTo>
                    <a:pt x="139" y="49"/>
                  </a:lnTo>
                  <a:lnTo>
                    <a:pt x="136" y="56"/>
                  </a:lnTo>
                  <a:lnTo>
                    <a:pt x="186" y="64"/>
                  </a:lnTo>
                  <a:lnTo>
                    <a:pt x="165" y="70"/>
                  </a:lnTo>
                  <a:lnTo>
                    <a:pt x="108" y="62"/>
                  </a:lnTo>
                  <a:lnTo>
                    <a:pt x="103" y="68"/>
                  </a:lnTo>
                  <a:lnTo>
                    <a:pt x="155" y="78"/>
                  </a:lnTo>
                  <a:lnTo>
                    <a:pt x="137" y="82"/>
                  </a:lnTo>
                  <a:lnTo>
                    <a:pt x="72" y="72"/>
                  </a:lnTo>
                  <a:lnTo>
                    <a:pt x="50" y="82"/>
                  </a:lnTo>
                  <a:lnTo>
                    <a:pt x="17" y="78"/>
                  </a:lnTo>
                  <a:lnTo>
                    <a:pt x="0" y="97"/>
                  </a:lnTo>
                  <a:lnTo>
                    <a:pt x="89" y="111"/>
                  </a:lnTo>
                  <a:lnTo>
                    <a:pt x="126" y="101"/>
                  </a:lnTo>
                  <a:lnTo>
                    <a:pt x="137" y="93"/>
                  </a:lnTo>
                  <a:lnTo>
                    <a:pt x="163" y="89"/>
                  </a:lnTo>
                  <a:lnTo>
                    <a:pt x="174" y="8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auto">
            <a:xfrm>
              <a:off x="490" y="1805"/>
              <a:ext cx="50" cy="1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8" y="26"/>
                </a:cxn>
                <a:cxn ang="0">
                  <a:pos x="99" y="8"/>
                </a:cxn>
                <a:cxn ang="0">
                  <a:pos x="33" y="0"/>
                </a:cxn>
                <a:cxn ang="0">
                  <a:pos x="0" y="16"/>
                </a:cxn>
              </a:cxnLst>
              <a:rect l="0" t="0" r="r" b="b"/>
              <a:pathLst>
                <a:path w="99" h="26">
                  <a:moveTo>
                    <a:pt x="0" y="16"/>
                  </a:moveTo>
                  <a:lnTo>
                    <a:pt x="68" y="26"/>
                  </a:lnTo>
                  <a:lnTo>
                    <a:pt x="99" y="8"/>
                  </a:lnTo>
                  <a:lnTo>
                    <a:pt x="33" y="0"/>
                  </a:lnTo>
                  <a:lnTo>
                    <a:pt x="0" y="1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6"/>
            <p:cNvSpPr>
              <a:spLocks/>
            </p:cNvSpPr>
            <p:nvPr/>
          </p:nvSpPr>
          <p:spPr bwMode="auto">
            <a:xfrm>
              <a:off x="475" y="1817"/>
              <a:ext cx="44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0"/>
                </a:cxn>
                <a:cxn ang="0">
                  <a:pos x="0" y="13"/>
                </a:cxn>
                <a:cxn ang="0">
                  <a:pos x="64" y="21"/>
                </a:cxn>
                <a:cxn ang="0">
                  <a:pos x="89" y="7"/>
                </a:cxn>
                <a:cxn ang="0">
                  <a:pos x="29" y="0"/>
                </a:cxn>
              </a:cxnLst>
              <a:rect l="0" t="0" r="r" b="b"/>
              <a:pathLst>
                <a:path w="89" h="21">
                  <a:moveTo>
                    <a:pt x="29" y="0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64" y="21"/>
                  </a:lnTo>
                  <a:lnTo>
                    <a:pt x="89" y="7"/>
                  </a:lnTo>
                  <a:lnTo>
                    <a:pt x="29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auto">
            <a:xfrm>
              <a:off x="457" y="1828"/>
              <a:ext cx="42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2" y="17"/>
                </a:cxn>
                <a:cxn ang="0">
                  <a:pos x="84" y="8"/>
                </a:cxn>
                <a:cxn ang="0">
                  <a:pos x="31" y="2"/>
                </a:cxn>
                <a:cxn ang="0">
                  <a:pos x="20" y="0"/>
                </a:cxn>
                <a:cxn ang="0">
                  <a:pos x="0" y="10"/>
                </a:cxn>
              </a:cxnLst>
              <a:rect l="0" t="0" r="r" b="b"/>
              <a:pathLst>
                <a:path w="84" h="17">
                  <a:moveTo>
                    <a:pt x="0" y="10"/>
                  </a:moveTo>
                  <a:lnTo>
                    <a:pt x="62" y="17"/>
                  </a:lnTo>
                  <a:lnTo>
                    <a:pt x="84" y="8"/>
                  </a:lnTo>
                  <a:lnTo>
                    <a:pt x="31" y="2"/>
                  </a:lnTo>
                  <a:lnTo>
                    <a:pt x="20" y="0"/>
                  </a:lnTo>
                  <a:lnTo>
                    <a:pt x="0" y="1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auto">
            <a:xfrm>
              <a:off x="442" y="1837"/>
              <a:ext cx="3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7" y="14"/>
                </a:cxn>
                <a:cxn ang="0">
                  <a:pos x="78" y="8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0" y="6"/>
                </a:cxn>
              </a:cxnLst>
              <a:rect l="0" t="0" r="r" b="b"/>
              <a:pathLst>
                <a:path w="78" h="14">
                  <a:moveTo>
                    <a:pt x="0" y="6"/>
                  </a:moveTo>
                  <a:lnTo>
                    <a:pt x="57" y="14"/>
                  </a:lnTo>
                  <a:lnTo>
                    <a:pt x="78" y="8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auto">
            <a:xfrm>
              <a:off x="423" y="1842"/>
              <a:ext cx="42" cy="7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65" y="16"/>
                </a:cxn>
                <a:cxn ang="0">
                  <a:pos x="83" y="12"/>
                </a:cxn>
                <a:cxn ang="0">
                  <a:pos x="31" y="2"/>
                </a:cxn>
              </a:cxnLst>
              <a:rect l="0" t="0" r="r" b="b"/>
              <a:pathLst>
                <a:path w="83" h="16">
                  <a:moveTo>
                    <a:pt x="31" y="2"/>
                  </a:moveTo>
                  <a:lnTo>
                    <a:pt x="15" y="0"/>
                  </a:lnTo>
                  <a:lnTo>
                    <a:pt x="0" y="6"/>
                  </a:lnTo>
                  <a:lnTo>
                    <a:pt x="65" y="16"/>
                  </a:lnTo>
                  <a:lnTo>
                    <a:pt x="83" y="12"/>
                  </a:lnTo>
                  <a:lnTo>
                    <a:pt x="31" y="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auto">
            <a:xfrm>
              <a:off x="475" y="1846"/>
              <a:ext cx="15" cy="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1" y="8"/>
                </a:cxn>
                <a:cxn ang="0">
                  <a:pos x="31" y="0"/>
                </a:cxn>
                <a:cxn ang="0">
                  <a:pos x="16" y="6"/>
                </a:cxn>
                <a:cxn ang="0">
                  <a:pos x="0" y="11"/>
                </a:cxn>
              </a:cxnLst>
              <a:rect l="0" t="0" r="r" b="b"/>
              <a:pathLst>
                <a:path w="31" h="11">
                  <a:moveTo>
                    <a:pt x="0" y="11"/>
                  </a:moveTo>
                  <a:lnTo>
                    <a:pt x="31" y="8"/>
                  </a:lnTo>
                  <a:lnTo>
                    <a:pt x="31" y="0"/>
                  </a:lnTo>
                  <a:lnTo>
                    <a:pt x="16" y="6"/>
                  </a:lnTo>
                  <a:lnTo>
                    <a:pt x="0" y="1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auto">
            <a:xfrm>
              <a:off x="469" y="1852"/>
              <a:ext cx="6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"/>
                </a:cxn>
                <a:cxn ang="0">
                  <a:pos x="9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0" y="2"/>
                  </a:lnTo>
                  <a:lnTo>
                    <a:pt x="9" y="4"/>
                  </a:lnTo>
                  <a:lnTo>
                    <a:pt x="11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auto">
            <a:xfrm>
              <a:off x="1034" y="1901"/>
              <a:ext cx="64" cy="45"/>
            </a:xfrm>
            <a:custGeom>
              <a:avLst/>
              <a:gdLst/>
              <a:ahLst/>
              <a:cxnLst>
                <a:cxn ang="0">
                  <a:pos x="124" y="47"/>
                </a:cxn>
                <a:cxn ang="0">
                  <a:pos x="128" y="0"/>
                </a:cxn>
                <a:cxn ang="0">
                  <a:pos x="107" y="8"/>
                </a:cxn>
                <a:cxn ang="0">
                  <a:pos x="93" y="16"/>
                </a:cxn>
                <a:cxn ang="0">
                  <a:pos x="78" y="26"/>
                </a:cxn>
                <a:cxn ang="0">
                  <a:pos x="58" y="39"/>
                </a:cxn>
                <a:cxn ang="0">
                  <a:pos x="41" y="53"/>
                </a:cxn>
                <a:cxn ang="0">
                  <a:pos x="27" y="66"/>
                </a:cxn>
                <a:cxn ang="0">
                  <a:pos x="8" y="84"/>
                </a:cxn>
                <a:cxn ang="0">
                  <a:pos x="0" y="91"/>
                </a:cxn>
                <a:cxn ang="0">
                  <a:pos x="31" y="78"/>
                </a:cxn>
                <a:cxn ang="0">
                  <a:pos x="124" y="47"/>
                </a:cxn>
              </a:cxnLst>
              <a:rect l="0" t="0" r="r" b="b"/>
              <a:pathLst>
                <a:path w="128" h="91">
                  <a:moveTo>
                    <a:pt x="124" y="47"/>
                  </a:moveTo>
                  <a:lnTo>
                    <a:pt x="128" y="0"/>
                  </a:lnTo>
                  <a:lnTo>
                    <a:pt x="107" y="8"/>
                  </a:lnTo>
                  <a:lnTo>
                    <a:pt x="93" y="16"/>
                  </a:lnTo>
                  <a:lnTo>
                    <a:pt x="78" y="26"/>
                  </a:lnTo>
                  <a:lnTo>
                    <a:pt x="58" y="39"/>
                  </a:lnTo>
                  <a:lnTo>
                    <a:pt x="41" y="53"/>
                  </a:lnTo>
                  <a:lnTo>
                    <a:pt x="27" y="66"/>
                  </a:lnTo>
                  <a:lnTo>
                    <a:pt x="8" y="84"/>
                  </a:lnTo>
                  <a:lnTo>
                    <a:pt x="0" y="91"/>
                  </a:lnTo>
                  <a:lnTo>
                    <a:pt x="31" y="78"/>
                  </a:lnTo>
                  <a:lnTo>
                    <a:pt x="124" y="4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3"/>
            <p:cNvSpPr>
              <a:spLocks/>
            </p:cNvSpPr>
            <p:nvPr/>
          </p:nvSpPr>
          <p:spPr bwMode="auto">
            <a:xfrm>
              <a:off x="1098" y="1894"/>
              <a:ext cx="140" cy="5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13"/>
                </a:cxn>
                <a:cxn ang="0">
                  <a:pos x="49" y="13"/>
                </a:cxn>
                <a:cxn ang="0">
                  <a:pos x="82" y="17"/>
                </a:cxn>
                <a:cxn ang="0">
                  <a:pos x="126" y="25"/>
                </a:cxn>
                <a:cxn ang="0">
                  <a:pos x="186" y="39"/>
                </a:cxn>
                <a:cxn ang="0">
                  <a:pos x="221" y="52"/>
                </a:cxn>
                <a:cxn ang="0">
                  <a:pos x="239" y="60"/>
                </a:cxn>
                <a:cxn ang="0">
                  <a:pos x="246" y="66"/>
                </a:cxn>
                <a:cxn ang="0">
                  <a:pos x="254" y="71"/>
                </a:cxn>
                <a:cxn ang="0">
                  <a:pos x="258" y="77"/>
                </a:cxn>
                <a:cxn ang="0">
                  <a:pos x="260" y="83"/>
                </a:cxn>
                <a:cxn ang="0">
                  <a:pos x="258" y="89"/>
                </a:cxn>
                <a:cxn ang="0">
                  <a:pos x="256" y="91"/>
                </a:cxn>
                <a:cxn ang="0">
                  <a:pos x="250" y="93"/>
                </a:cxn>
                <a:cxn ang="0">
                  <a:pos x="242" y="95"/>
                </a:cxn>
                <a:cxn ang="0">
                  <a:pos x="268" y="99"/>
                </a:cxn>
                <a:cxn ang="0">
                  <a:pos x="268" y="102"/>
                </a:cxn>
                <a:cxn ang="0">
                  <a:pos x="272" y="101"/>
                </a:cxn>
                <a:cxn ang="0">
                  <a:pos x="273" y="97"/>
                </a:cxn>
                <a:cxn ang="0">
                  <a:pos x="277" y="93"/>
                </a:cxn>
                <a:cxn ang="0">
                  <a:pos x="279" y="87"/>
                </a:cxn>
                <a:cxn ang="0">
                  <a:pos x="277" y="79"/>
                </a:cxn>
                <a:cxn ang="0">
                  <a:pos x="275" y="75"/>
                </a:cxn>
                <a:cxn ang="0">
                  <a:pos x="272" y="68"/>
                </a:cxn>
                <a:cxn ang="0">
                  <a:pos x="266" y="60"/>
                </a:cxn>
                <a:cxn ang="0">
                  <a:pos x="252" y="50"/>
                </a:cxn>
                <a:cxn ang="0">
                  <a:pos x="237" y="44"/>
                </a:cxn>
                <a:cxn ang="0">
                  <a:pos x="217" y="37"/>
                </a:cxn>
                <a:cxn ang="0">
                  <a:pos x="188" y="27"/>
                </a:cxn>
                <a:cxn ang="0">
                  <a:pos x="151" y="17"/>
                </a:cxn>
                <a:cxn ang="0">
                  <a:pos x="99" y="9"/>
                </a:cxn>
                <a:cxn ang="0">
                  <a:pos x="29" y="0"/>
                </a:cxn>
                <a:cxn ang="0">
                  <a:pos x="14" y="7"/>
                </a:cxn>
                <a:cxn ang="0">
                  <a:pos x="0" y="13"/>
                </a:cxn>
              </a:cxnLst>
              <a:rect l="0" t="0" r="r" b="b"/>
              <a:pathLst>
                <a:path w="279" h="102">
                  <a:moveTo>
                    <a:pt x="0" y="13"/>
                  </a:moveTo>
                  <a:lnTo>
                    <a:pt x="21" y="13"/>
                  </a:lnTo>
                  <a:lnTo>
                    <a:pt x="49" y="13"/>
                  </a:lnTo>
                  <a:lnTo>
                    <a:pt x="82" y="17"/>
                  </a:lnTo>
                  <a:lnTo>
                    <a:pt x="126" y="25"/>
                  </a:lnTo>
                  <a:lnTo>
                    <a:pt x="186" y="39"/>
                  </a:lnTo>
                  <a:lnTo>
                    <a:pt x="221" y="52"/>
                  </a:lnTo>
                  <a:lnTo>
                    <a:pt x="239" y="60"/>
                  </a:lnTo>
                  <a:lnTo>
                    <a:pt x="246" y="66"/>
                  </a:lnTo>
                  <a:lnTo>
                    <a:pt x="254" y="71"/>
                  </a:lnTo>
                  <a:lnTo>
                    <a:pt x="258" y="77"/>
                  </a:lnTo>
                  <a:lnTo>
                    <a:pt x="260" y="83"/>
                  </a:lnTo>
                  <a:lnTo>
                    <a:pt x="258" y="89"/>
                  </a:lnTo>
                  <a:lnTo>
                    <a:pt x="256" y="91"/>
                  </a:lnTo>
                  <a:lnTo>
                    <a:pt x="250" y="93"/>
                  </a:lnTo>
                  <a:lnTo>
                    <a:pt x="242" y="95"/>
                  </a:lnTo>
                  <a:lnTo>
                    <a:pt x="268" y="99"/>
                  </a:lnTo>
                  <a:lnTo>
                    <a:pt x="268" y="102"/>
                  </a:lnTo>
                  <a:lnTo>
                    <a:pt x="272" y="101"/>
                  </a:lnTo>
                  <a:lnTo>
                    <a:pt x="273" y="97"/>
                  </a:lnTo>
                  <a:lnTo>
                    <a:pt x="277" y="93"/>
                  </a:lnTo>
                  <a:lnTo>
                    <a:pt x="279" y="87"/>
                  </a:lnTo>
                  <a:lnTo>
                    <a:pt x="277" y="79"/>
                  </a:lnTo>
                  <a:lnTo>
                    <a:pt x="275" y="75"/>
                  </a:lnTo>
                  <a:lnTo>
                    <a:pt x="272" y="68"/>
                  </a:lnTo>
                  <a:lnTo>
                    <a:pt x="266" y="60"/>
                  </a:lnTo>
                  <a:lnTo>
                    <a:pt x="252" y="50"/>
                  </a:lnTo>
                  <a:lnTo>
                    <a:pt x="237" y="44"/>
                  </a:lnTo>
                  <a:lnTo>
                    <a:pt x="217" y="37"/>
                  </a:lnTo>
                  <a:lnTo>
                    <a:pt x="188" y="27"/>
                  </a:lnTo>
                  <a:lnTo>
                    <a:pt x="151" y="17"/>
                  </a:lnTo>
                  <a:lnTo>
                    <a:pt x="99" y="9"/>
                  </a:lnTo>
                  <a:lnTo>
                    <a:pt x="29" y="0"/>
                  </a:lnTo>
                  <a:lnTo>
                    <a:pt x="14" y="7"/>
                  </a:lnTo>
                  <a:lnTo>
                    <a:pt x="0" y="1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auto">
            <a:xfrm>
              <a:off x="1047" y="1931"/>
              <a:ext cx="172" cy="3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83" y="64"/>
                </a:cxn>
                <a:cxn ang="0">
                  <a:pos x="190" y="61"/>
                </a:cxn>
                <a:cxn ang="0">
                  <a:pos x="260" y="33"/>
                </a:cxn>
                <a:cxn ang="0">
                  <a:pos x="345" y="22"/>
                </a:cxn>
                <a:cxn ang="0">
                  <a:pos x="181" y="0"/>
                </a:cxn>
                <a:cxn ang="0">
                  <a:pos x="93" y="6"/>
                </a:cxn>
                <a:cxn ang="0">
                  <a:pos x="0" y="43"/>
                </a:cxn>
              </a:cxnLst>
              <a:rect l="0" t="0" r="r" b="b"/>
              <a:pathLst>
                <a:path w="345" h="64">
                  <a:moveTo>
                    <a:pt x="0" y="43"/>
                  </a:moveTo>
                  <a:lnTo>
                    <a:pt x="183" y="64"/>
                  </a:lnTo>
                  <a:lnTo>
                    <a:pt x="190" y="61"/>
                  </a:lnTo>
                  <a:lnTo>
                    <a:pt x="260" y="33"/>
                  </a:lnTo>
                  <a:lnTo>
                    <a:pt x="345" y="22"/>
                  </a:lnTo>
                  <a:lnTo>
                    <a:pt x="181" y="0"/>
                  </a:lnTo>
                  <a:lnTo>
                    <a:pt x="93" y="6"/>
                  </a:lnTo>
                  <a:lnTo>
                    <a:pt x="0" y="4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5"/>
            <p:cNvSpPr>
              <a:spLocks/>
            </p:cNvSpPr>
            <p:nvPr/>
          </p:nvSpPr>
          <p:spPr bwMode="auto">
            <a:xfrm>
              <a:off x="1044" y="1952"/>
              <a:ext cx="94" cy="3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8" y="72"/>
                </a:cxn>
                <a:cxn ang="0">
                  <a:pos x="188" y="21"/>
                </a:cxn>
                <a:cxn ang="0">
                  <a:pos x="5" y="0"/>
                </a:cxn>
                <a:cxn ang="0">
                  <a:pos x="0" y="54"/>
                </a:cxn>
              </a:cxnLst>
              <a:rect l="0" t="0" r="r" b="b"/>
              <a:pathLst>
                <a:path w="188" h="72">
                  <a:moveTo>
                    <a:pt x="0" y="54"/>
                  </a:moveTo>
                  <a:lnTo>
                    <a:pt x="188" y="72"/>
                  </a:lnTo>
                  <a:lnTo>
                    <a:pt x="188" y="21"/>
                  </a:lnTo>
                  <a:lnTo>
                    <a:pt x="5" y="0"/>
                  </a:lnTo>
                  <a:lnTo>
                    <a:pt x="0" y="5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6"/>
            <p:cNvSpPr>
              <a:spLocks/>
            </p:cNvSpPr>
            <p:nvPr/>
          </p:nvSpPr>
          <p:spPr bwMode="auto">
            <a:xfrm>
              <a:off x="1044" y="1979"/>
              <a:ext cx="97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1"/>
                </a:cxn>
                <a:cxn ang="0">
                  <a:pos x="193" y="49"/>
                </a:cxn>
                <a:cxn ang="0">
                  <a:pos x="188" y="18"/>
                </a:cxn>
                <a:cxn ang="0">
                  <a:pos x="0" y="0"/>
                </a:cxn>
              </a:cxnLst>
              <a:rect l="0" t="0" r="r" b="b"/>
              <a:pathLst>
                <a:path w="193" h="49">
                  <a:moveTo>
                    <a:pt x="0" y="0"/>
                  </a:moveTo>
                  <a:lnTo>
                    <a:pt x="9" y="31"/>
                  </a:lnTo>
                  <a:lnTo>
                    <a:pt x="193" y="49"/>
                  </a:lnTo>
                  <a:lnTo>
                    <a:pt x="188" y="1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auto">
            <a:xfrm>
              <a:off x="1138" y="1941"/>
              <a:ext cx="94" cy="47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186" y="29"/>
                </a:cxn>
                <a:cxn ang="0">
                  <a:pos x="188" y="7"/>
                </a:cxn>
                <a:cxn ang="0">
                  <a:pos x="188" y="4"/>
                </a:cxn>
                <a:cxn ang="0">
                  <a:pos x="162" y="0"/>
                </a:cxn>
                <a:cxn ang="0">
                  <a:pos x="77" y="11"/>
                </a:cxn>
                <a:cxn ang="0">
                  <a:pos x="7" y="39"/>
                </a:cxn>
                <a:cxn ang="0">
                  <a:pos x="0" y="42"/>
                </a:cxn>
                <a:cxn ang="0">
                  <a:pos x="0" y="93"/>
                </a:cxn>
              </a:cxnLst>
              <a:rect l="0" t="0" r="r" b="b"/>
              <a:pathLst>
                <a:path w="188" h="93">
                  <a:moveTo>
                    <a:pt x="0" y="93"/>
                  </a:moveTo>
                  <a:lnTo>
                    <a:pt x="186" y="29"/>
                  </a:lnTo>
                  <a:lnTo>
                    <a:pt x="188" y="7"/>
                  </a:lnTo>
                  <a:lnTo>
                    <a:pt x="188" y="4"/>
                  </a:lnTo>
                  <a:lnTo>
                    <a:pt x="162" y="0"/>
                  </a:lnTo>
                  <a:lnTo>
                    <a:pt x="77" y="11"/>
                  </a:lnTo>
                  <a:lnTo>
                    <a:pt x="7" y="39"/>
                  </a:lnTo>
                  <a:lnTo>
                    <a:pt x="0" y="42"/>
                  </a:lnTo>
                  <a:lnTo>
                    <a:pt x="0" y="9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auto">
            <a:xfrm>
              <a:off x="1138" y="1956"/>
              <a:ext cx="93" cy="47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5" y="95"/>
                </a:cxn>
                <a:cxn ang="0">
                  <a:pos x="186" y="21"/>
                </a:cxn>
                <a:cxn ang="0">
                  <a:pos x="186" y="0"/>
                </a:cxn>
                <a:cxn ang="0">
                  <a:pos x="0" y="64"/>
                </a:cxn>
              </a:cxnLst>
              <a:rect l="0" t="0" r="r" b="b"/>
              <a:pathLst>
                <a:path w="186" h="95">
                  <a:moveTo>
                    <a:pt x="0" y="64"/>
                  </a:moveTo>
                  <a:lnTo>
                    <a:pt x="5" y="95"/>
                  </a:lnTo>
                  <a:lnTo>
                    <a:pt x="186" y="21"/>
                  </a:lnTo>
                  <a:lnTo>
                    <a:pt x="186" y="0"/>
                  </a:lnTo>
                  <a:lnTo>
                    <a:pt x="0" y="6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auto">
            <a:xfrm>
              <a:off x="1108" y="1912"/>
              <a:ext cx="82" cy="1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4" y="15"/>
                </a:cxn>
                <a:cxn ang="0">
                  <a:pos x="165" y="29"/>
                </a:cxn>
                <a:cxn ang="0">
                  <a:pos x="152" y="25"/>
                </a:cxn>
                <a:cxn ang="0">
                  <a:pos x="142" y="21"/>
                </a:cxn>
                <a:cxn ang="0">
                  <a:pos x="128" y="15"/>
                </a:cxn>
                <a:cxn ang="0">
                  <a:pos x="111" y="11"/>
                </a:cxn>
                <a:cxn ang="0">
                  <a:pos x="90" y="7"/>
                </a:cxn>
                <a:cxn ang="0">
                  <a:pos x="70" y="5"/>
                </a:cxn>
                <a:cxn ang="0">
                  <a:pos x="53" y="2"/>
                </a:cxn>
                <a:cxn ang="0">
                  <a:pos x="2" y="0"/>
                </a:cxn>
                <a:cxn ang="0">
                  <a:pos x="0" y="19"/>
                </a:cxn>
              </a:cxnLst>
              <a:rect l="0" t="0" r="r" b="b"/>
              <a:pathLst>
                <a:path w="165" h="29">
                  <a:moveTo>
                    <a:pt x="0" y="19"/>
                  </a:moveTo>
                  <a:lnTo>
                    <a:pt x="74" y="15"/>
                  </a:lnTo>
                  <a:lnTo>
                    <a:pt x="165" y="29"/>
                  </a:lnTo>
                  <a:lnTo>
                    <a:pt x="152" y="25"/>
                  </a:lnTo>
                  <a:lnTo>
                    <a:pt x="142" y="21"/>
                  </a:lnTo>
                  <a:lnTo>
                    <a:pt x="128" y="15"/>
                  </a:lnTo>
                  <a:lnTo>
                    <a:pt x="111" y="11"/>
                  </a:lnTo>
                  <a:lnTo>
                    <a:pt x="90" y="7"/>
                  </a:lnTo>
                  <a:lnTo>
                    <a:pt x="70" y="5"/>
                  </a:lnTo>
                  <a:lnTo>
                    <a:pt x="53" y="2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auto">
            <a:xfrm>
              <a:off x="922" y="1874"/>
              <a:ext cx="108" cy="2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96" y="41"/>
                </a:cxn>
                <a:cxn ang="0">
                  <a:pos x="217" y="2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217" h="41">
                  <a:moveTo>
                    <a:pt x="0" y="15"/>
                  </a:moveTo>
                  <a:lnTo>
                    <a:pt x="196" y="41"/>
                  </a:lnTo>
                  <a:lnTo>
                    <a:pt x="217" y="25"/>
                  </a:lnTo>
                  <a:lnTo>
                    <a:pt x="29" y="0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11"/>
            <p:cNvSpPr>
              <a:spLocks noChangeShapeType="1"/>
            </p:cNvSpPr>
            <p:nvPr/>
          </p:nvSpPr>
          <p:spPr bwMode="auto">
            <a:xfrm>
              <a:off x="413" y="1849"/>
              <a:ext cx="32" cy="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" name="AutoShape 212"/>
          <p:cNvSpPr>
            <a:spLocks noChangeArrowheads="1"/>
          </p:cNvSpPr>
          <p:nvPr/>
        </p:nvSpPr>
        <p:spPr bwMode="auto">
          <a:xfrm>
            <a:off x="4495800" y="4648200"/>
            <a:ext cx="1447800" cy="1066800"/>
          </a:xfrm>
          <a:prstGeom prst="flowChartPunchedTap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 dirty="0">
                <a:solidFill>
                  <a:schemeClr val="bg2"/>
                </a:solidFill>
                <a:effectLst/>
              </a:rPr>
              <a:t>Compiled</a:t>
            </a:r>
          </a:p>
        </p:txBody>
      </p:sp>
      <p:sp>
        <p:nvSpPr>
          <p:cNvPr id="215" name="Line 213"/>
          <p:cNvSpPr>
            <a:spLocks noChangeShapeType="1"/>
          </p:cNvSpPr>
          <p:nvPr/>
        </p:nvSpPr>
        <p:spPr bwMode="auto">
          <a:xfrm flipH="1">
            <a:off x="6019800" y="3886200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6" name="Line 214"/>
          <p:cNvSpPr>
            <a:spLocks noChangeShapeType="1"/>
          </p:cNvSpPr>
          <p:nvPr/>
        </p:nvSpPr>
        <p:spPr bwMode="auto">
          <a:xfrm flipV="1">
            <a:off x="5638800" y="3581400"/>
            <a:ext cx="7620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7" name="Line 215"/>
          <p:cNvSpPr>
            <a:spLocks noChangeShapeType="1"/>
          </p:cNvSpPr>
          <p:nvPr/>
        </p:nvSpPr>
        <p:spPr bwMode="auto">
          <a:xfrm flipH="1">
            <a:off x="2743200" y="3124200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12446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ASP.NET </a:t>
            </a:r>
            <a:br>
              <a:rPr lang="en-US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</a:t>
            </a:r>
          </a:p>
        </p:txBody>
      </p:sp>
      <p:pic>
        <p:nvPicPr>
          <p:cNvPr id="218" name="Picture 217" descr="NET-logo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1" y="1"/>
            <a:ext cx="990599" cy="1046073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1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" grpId="0" animBg="1"/>
      <p:bldP spid="216" grpId="0" animBg="1"/>
      <p:bldP spid="2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j0249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1663700" cy="1928813"/>
          </a:xfrm>
          <a:prstGeom prst="rect">
            <a:avLst/>
          </a:prstGeom>
          <a:noFill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19400" y="2590800"/>
            <a:ext cx="3581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162800" y="4648200"/>
            <a:ext cx="1447800" cy="1066800"/>
          </a:xfrm>
          <a:prstGeom prst="flowChartPunchedTap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2"/>
                </a:solidFill>
                <a:effectLst/>
              </a:rPr>
              <a:t>.ASPX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22312" y="2130425"/>
            <a:ext cx="1868488" cy="1603375"/>
            <a:chOff x="336" y="1005"/>
            <a:chExt cx="1177" cy="1010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36" y="1005"/>
              <a:ext cx="1040" cy="890"/>
            </a:xfrm>
            <a:custGeom>
              <a:avLst/>
              <a:gdLst/>
              <a:ahLst/>
              <a:cxnLst>
                <a:cxn ang="0">
                  <a:pos x="826" y="1378"/>
                </a:cxn>
                <a:cxn ang="0">
                  <a:pos x="975" y="1345"/>
                </a:cxn>
                <a:cxn ang="0">
                  <a:pos x="1090" y="1318"/>
                </a:cxn>
                <a:cxn ang="0">
                  <a:pos x="857" y="1297"/>
                </a:cxn>
                <a:cxn ang="0">
                  <a:pos x="857" y="1278"/>
                </a:cxn>
                <a:cxn ang="0">
                  <a:pos x="809" y="1272"/>
                </a:cxn>
                <a:cxn ang="0">
                  <a:pos x="807" y="1223"/>
                </a:cxn>
                <a:cxn ang="0">
                  <a:pos x="772" y="1173"/>
                </a:cxn>
                <a:cxn ang="0">
                  <a:pos x="597" y="1161"/>
                </a:cxn>
                <a:cxn ang="0">
                  <a:pos x="589" y="1159"/>
                </a:cxn>
                <a:cxn ang="0">
                  <a:pos x="588" y="1157"/>
                </a:cxn>
                <a:cxn ang="0">
                  <a:pos x="584" y="1154"/>
                </a:cxn>
                <a:cxn ang="0">
                  <a:pos x="634" y="89"/>
                </a:cxn>
                <a:cxn ang="0">
                  <a:pos x="636" y="78"/>
                </a:cxn>
                <a:cxn ang="0">
                  <a:pos x="642" y="70"/>
                </a:cxn>
                <a:cxn ang="0">
                  <a:pos x="650" y="66"/>
                </a:cxn>
                <a:cxn ang="0">
                  <a:pos x="655" y="64"/>
                </a:cxn>
                <a:cxn ang="0">
                  <a:pos x="665" y="62"/>
                </a:cxn>
                <a:cxn ang="0">
                  <a:pos x="1792" y="33"/>
                </a:cxn>
                <a:cxn ang="0">
                  <a:pos x="2009" y="60"/>
                </a:cxn>
                <a:cxn ang="0">
                  <a:pos x="2048" y="83"/>
                </a:cxn>
                <a:cxn ang="0">
                  <a:pos x="2081" y="66"/>
                </a:cxn>
                <a:cxn ang="0">
                  <a:pos x="2017" y="27"/>
                </a:cxn>
                <a:cxn ang="0">
                  <a:pos x="1803" y="0"/>
                </a:cxn>
                <a:cxn ang="0">
                  <a:pos x="603" y="31"/>
                </a:cxn>
                <a:cxn ang="0">
                  <a:pos x="553" y="1194"/>
                </a:cxn>
                <a:cxn ang="0">
                  <a:pos x="764" y="1206"/>
                </a:cxn>
                <a:cxn ang="0">
                  <a:pos x="779" y="1229"/>
                </a:cxn>
                <a:cxn ang="0">
                  <a:pos x="779" y="1295"/>
                </a:cxn>
                <a:cxn ang="0">
                  <a:pos x="838" y="1299"/>
                </a:cxn>
                <a:cxn ang="0">
                  <a:pos x="840" y="1318"/>
                </a:cxn>
                <a:cxn ang="0">
                  <a:pos x="948" y="1326"/>
                </a:cxn>
                <a:cxn ang="0">
                  <a:pos x="560" y="1413"/>
                </a:cxn>
                <a:cxn ang="0">
                  <a:pos x="558" y="1564"/>
                </a:cxn>
                <a:cxn ang="0">
                  <a:pos x="396" y="1545"/>
                </a:cxn>
                <a:cxn ang="0">
                  <a:pos x="279" y="1584"/>
                </a:cxn>
                <a:cxn ang="0">
                  <a:pos x="250" y="1601"/>
                </a:cxn>
                <a:cxn ang="0">
                  <a:pos x="223" y="1617"/>
                </a:cxn>
                <a:cxn ang="0">
                  <a:pos x="182" y="1638"/>
                </a:cxn>
                <a:cxn ang="0">
                  <a:pos x="151" y="1650"/>
                </a:cxn>
                <a:cxn ang="0">
                  <a:pos x="111" y="1663"/>
                </a:cxn>
                <a:cxn ang="0">
                  <a:pos x="64" y="1675"/>
                </a:cxn>
                <a:cxn ang="0">
                  <a:pos x="29" y="1681"/>
                </a:cxn>
                <a:cxn ang="0">
                  <a:pos x="4" y="1689"/>
                </a:cxn>
                <a:cxn ang="0">
                  <a:pos x="0" y="1780"/>
                </a:cxn>
                <a:cxn ang="0">
                  <a:pos x="29" y="1754"/>
                </a:cxn>
                <a:cxn ang="0">
                  <a:pos x="29" y="1706"/>
                </a:cxn>
                <a:cxn ang="0">
                  <a:pos x="101" y="1689"/>
                </a:cxn>
                <a:cxn ang="0">
                  <a:pos x="120" y="1685"/>
                </a:cxn>
                <a:cxn ang="0">
                  <a:pos x="142" y="1677"/>
                </a:cxn>
                <a:cxn ang="0">
                  <a:pos x="211" y="1648"/>
                </a:cxn>
                <a:cxn ang="0">
                  <a:pos x="258" y="1623"/>
                </a:cxn>
                <a:cxn ang="0">
                  <a:pos x="295" y="1601"/>
                </a:cxn>
                <a:cxn ang="0">
                  <a:pos x="318" y="1592"/>
                </a:cxn>
                <a:cxn ang="0">
                  <a:pos x="396" y="1566"/>
                </a:cxn>
                <a:cxn ang="0">
                  <a:pos x="584" y="1592"/>
                </a:cxn>
                <a:cxn ang="0">
                  <a:pos x="586" y="1435"/>
                </a:cxn>
                <a:cxn ang="0">
                  <a:pos x="826" y="1378"/>
                </a:cxn>
              </a:cxnLst>
              <a:rect l="0" t="0" r="r" b="b"/>
              <a:pathLst>
                <a:path w="2081" h="1780">
                  <a:moveTo>
                    <a:pt x="826" y="1378"/>
                  </a:moveTo>
                  <a:lnTo>
                    <a:pt x="975" y="1345"/>
                  </a:lnTo>
                  <a:lnTo>
                    <a:pt x="1090" y="1318"/>
                  </a:lnTo>
                  <a:lnTo>
                    <a:pt x="857" y="1297"/>
                  </a:lnTo>
                  <a:lnTo>
                    <a:pt x="857" y="1278"/>
                  </a:lnTo>
                  <a:lnTo>
                    <a:pt x="809" y="1272"/>
                  </a:lnTo>
                  <a:lnTo>
                    <a:pt x="807" y="1223"/>
                  </a:lnTo>
                  <a:lnTo>
                    <a:pt x="772" y="1173"/>
                  </a:lnTo>
                  <a:lnTo>
                    <a:pt x="597" y="1161"/>
                  </a:lnTo>
                  <a:lnTo>
                    <a:pt x="589" y="1159"/>
                  </a:lnTo>
                  <a:lnTo>
                    <a:pt x="588" y="1157"/>
                  </a:lnTo>
                  <a:lnTo>
                    <a:pt x="584" y="1154"/>
                  </a:lnTo>
                  <a:lnTo>
                    <a:pt x="634" y="89"/>
                  </a:lnTo>
                  <a:lnTo>
                    <a:pt x="636" y="78"/>
                  </a:lnTo>
                  <a:lnTo>
                    <a:pt x="642" y="70"/>
                  </a:lnTo>
                  <a:lnTo>
                    <a:pt x="650" y="66"/>
                  </a:lnTo>
                  <a:lnTo>
                    <a:pt x="655" y="64"/>
                  </a:lnTo>
                  <a:lnTo>
                    <a:pt x="665" y="62"/>
                  </a:lnTo>
                  <a:lnTo>
                    <a:pt x="1792" y="33"/>
                  </a:lnTo>
                  <a:lnTo>
                    <a:pt x="2009" y="60"/>
                  </a:lnTo>
                  <a:lnTo>
                    <a:pt x="2048" y="83"/>
                  </a:lnTo>
                  <a:lnTo>
                    <a:pt x="2081" y="66"/>
                  </a:lnTo>
                  <a:lnTo>
                    <a:pt x="2017" y="27"/>
                  </a:lnTo>
                  <a:lnTo>
                    <a:pt x="1803" y="0"/>
                  </a:lnTo>
                  <a:lnTo>
                    <a:pt x="603" y="31"/>
                  </a:lnTo>
                  <a:lnTo>
                    <a:pt x="553" y="1194"/>
                  </a:lnTo>
                  <a:lnTo>
                    <a:pt x="764" y="1206"/>
                  </a:lnTo>
                  <a:lnTo>
                    <a:pt x="779" y="1229"/>
                  </a:lnTo>
                  <a:lnTo>
                    <a:pt x="779" y="1295"/>
                  </a:lnTo>
                  <a:lnTo>
                    <a:pt x="838" y="1299"/>
                  </a:lnTo>
                  <a:lnTo>
                    <a:pt x="840" y="1318"/>
                  </a:lnTo>
                  <a:lnTo>
                    <a:pt x="948" y="1326"/>
                  </a:lnTo>
                  <a:lnTo>
                    <a:pt x="560" y="1413"/>
                  </a:lnTo>
                  <a:lnTo>
                    <a:pt x="558" y="1564"/>
                  </a:lnTo>
                  <a:lnTo>
                    <a:pt x="396" y="1545"/>
                  </a:lnTo>
                  <a:lnTo>
                    <a:pt x="279" y="1584"/>
                  </a:lnTo>
                  <a:lnTo>
                    <a:pt x="250" y="1601"/>
                  </a:lnTo>
                  <a:lnTo>
                    <a:pt x="223" y="1617"/>
                  </a:lnTo>
                  <a:lnTo>
                    <a:pt x="182" y="1638"/>
                  </a:lnTo>
                  <a:lnTo>
                    <a:pt x="151" y="1650"/>
                  </a:lnTo>
                  <a:lnTo>
                    <a:pt x="111" y="1663"/>
                  </a:lnTo>
                  <a:lnTo>
                    <a:pt x="64" y="1675"/>
                  </a:lnTo>
                  <a:lnTo>
                    <a:pt x="29" y="1681"/>
                  </a:lnTo>
                  <a:lnTo>
                    <a:pt x="4" y="1689"/>
                  </a:lnTo>
                  <a:lnTo>
                    <a:pt x="0" y="1780"/>
                  </a:lnTo>
                  <a:lnTo>
                    <a:pt x="29" y="1754"/>
                  </a:lnTo>
                  <a:lnTo>
                    <a:pt x="29" y="1706"/>
                  </a:lnTo>
                  <a:lnTo>
                    <a:pt x="101" y="1689"/>
                  </a:lnTo>
                  <a:lnTo>
                    <a:pt x="120" y="1685"/>
                  </a:lnTo>
                  <a:lnTo>
                    <a:pt x="142" y="1677"/>
                  </a:lnTo>
                  <a:lnTo>
                    <a:pt x="211" y="1648"/>
                  </a:lnTo>
                  <a:lnTo>
                    <a:pt x="258" y="1623"/>
                  </a:lnTo>
                  <a:lnTo>
                    <a:pt x="295" y="1601"/>
                  </a:lnTo>
                  <a:lnTo>
                    <a:pt x="318" y="1592"/>
                  </a:lnTo>
                  <a:lnTo>
                    <a:pt x="396" y="1566"/>
                  </a:lnTo>
                  <a:lnTo>
                    <a:pt x="584" y="1592"/>
                  </a:lnTo>
                  <a:lnTo>
                    <a:pt x="586" y="1435"/>
                  </a:lnTo>
                  <a:lnTo>
                    <a:pt x="826" y="137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36" y="1873"/>
              <a:ext cx="913" cy="142"/>
            </a:xfrm>
            <a:custGeom>
              <a:avLst/>
              <a:gdLst/>
              <a:ahLst/>
              <a:cxnLst>
                <a:cxn ang="0">
                  <a:pos x="1359" y="167"/>
                </a:cxn>
                <a:cxn ang="0">
                  <a:pos x="1288" y="194"/>
                </a:cxn>
                <a:cxn ang="0">
                  <a:pos x="29" y="19"/>
                </a:cxn>
                <a:cxn ang="0">
                  <a:pos x="1258" y="223"/>
                </a:cxn>
                <a:cxn ang="0">
                  <a:pos x="1301" y="215"/>
                </a:cxn>
                <a:cxn ang="0">
                  <a:pos x="1344" y="200"/>
                </a:cxn>
                <a:cxn ang="0">
                  <a:pos x="1381" y="180"/>
                </a:cxn>
                <a:cxn ang="0">
                  <a:pos x="1392" y="209"/>
                </a:cxn>
                <a:cxn ang="0">
                  <a:pos x="1617" y="285"/>
                </a:cxn>
                <a:cxn ang="0">
                  <a:pos x="1811" y="157"/>
                </a:cxn>
                <a:cxn ang="0">
                  <a:pos x="1827" y="132"/>
                </a:cxn>
                <a:cxn ang="0">
                  <a:pos x="1825" y="107"/>
                </a:cxn>
                <a:cxn ang="0">
                  <a:pos x="1805" y="85"/>
                </a:cxn>
                <a:cxn ang="0">
                  <a:pos x="1782" y="70"/>
                </a:cxn>
                <a:cxn ang="0">
                  <a:pos x="1743" y="56"/>
                </a:cxn>
                <a:cxn ang="0">
                  <a:pos x="1693" y="43"/>
                </a:cxn>
                <a:cxn ang="0">
                  <a:pos x="1743" y="16"/>
                </a:cxn>
                <a:cxn ang="0">
                  <a:pos x="1611" y="35"/>
                </a:cxn>
                <a:cxn ang="0">
                  <a:pos x="1563" y="37"/>
                </a:cxn>
                <a:cxn ang="0">
                  <a:pos x="1623" y="52"/>
                </a:cxn>
                <a:cxn ang="0">
                  <a:pos x="1712" y="70"/>
                </a:cxn>
                <a:cxn ang="0">
                  <a:pos x="1761" y="87"/>
                </a:cxn>
                <a:cxn ang="0">
                  <a:pos x="1790" y="103"/>
                </a:cxn>
                <a:cxn ang="0">
                  <a:pos x="1799" y="118"/>
                </a:cxn>
                <a:cxn ang="0">
                  <a:pos x="1803" y="130"/>
                </a:cxn>
                <a:cxn ang="0">
                  <a:pos x="1797" y="140"/>
                </a:cxn>
                <a:cxn ang="0">
                  <a:pos x="1792" y="145"/>
                </a:cxn>
                <a:cxn ang="0">
                  <a:pos x="1790" y="188"/>
                </a:cxn>
                <a:cxn ang="0">
                  <a:pos x="1425" y="244"/>
                </a:cxn>
                <a:cxn ang="0">
                  <a:pos x="1421" y="159"/>
                </a:cxn>
                <a:cxn ang="0">
                  <a:pos x="1602" y="116"/>
                </a:cxn>
                <a:cxn ang="0">
                  <a:pos x="1774" y="136"/>
                </a:cxn>
                <a:cxn ang="0">
                  <a:pos x="1782" y="132"/>
                </a:cxn>
                <a:cxn ang="0">
                  <a:pos x="1782" y="120"/>
                </a:cxn>
                <a:cxn ang="0">
                  <a:pos x="1770" y="109"/>
                </a:cxn>
                <a:cxn ang="0">
                  <a:pos x="1745" y="95"/>
                </a:cxn>
                <a:cxn ang="0">
                  <a:pos x="1650" y="68"/>
                </a:cxn>
                <a:cxn ang="0">
                  <a:pos x="1573" y="56"/>
                </a:cxn>
                <a:cxn ang="0">
                  <a:pos x="1524" y="56"/>
                </a:cxn>
                <a:cxn ang="0">
                  <a:pos x="1543" y="99"/>
                </a:cxn>
                <a:cxn ang="0">
                  <a:pos x="1596" y="82"/>
                </a:cxn>
                <a:cxn ang="0">
                  <a:pos x="1633" y="87"/>
                </a:cxn>
                <a:cxn ang="0">
                  <a:pos x="1671" y="95"/>
                </a:cxn>
                <a:cxn ang="0">
                  <a:pos x="1695" y="105"/>
                </a:cxn>
                <a:cxn ang="0">
                  <a:pos x="1617" y="95"/>
                </a:cxn>
                <a:cxn ang="0">
                  <a:pos x="1520" y="103"/>
                </a:cxn>
                <a:cxn ang="0">
                  <a:pos x="1396" y="147"/>
                </a:cxn>
              </a:cxnLst>
              <a:rect l="0" t="0" r="r" b="b"/>
              <a:pathLst>
                <a:path w="1827" h="285">
                  <a:moveTo>
                    <a:pt x="1396" y="147"/>
                  </a:moveTo>
                  <a:lnTo>
                    <a:pt x="1359" y="167"/>
                  </a:lnTo>
                  <a:lnTo>
                    <a:pt x="1317" y="184"/>
                  </a:lnTo>
                  <a:lnTo>
                    <a:pt x="1288" y="194"/>
                  </a:lnTo>
                  <a:lnTo>
                    <a:pt x="1258" y="202"/>
                  </a:lnTo>
                  <a:lnTo>
                    <a:pt x="29" y="19"/>
                  </a:lnTo>
                  <a:lnTo>
                    <a:pt x="0" y="45"/>
                  </a:lnTo>
                  <a:lnTo>
                    <a:pt x="1258" y="223"/>
                  </a:lnTo>
                  <a:lnTo>
                    <a:pt x="1280" y="221"/>
                  </a:lnTo>
                  <a:lnTo>
                    <a:pt x="1301" y="215"/>
                  </a:lnTo>
                  <a:lnTo>
                    <a:pt x="1326" y="208"/>
                  </a:lnTo>
                  <a:lnTo>
                    <a:pt x="1344" y="200"/>
                  </a:lnTo>
                  <a:lnTo>
                    <a:pt x="1367" y="188"/>
                  </a:lnTo>
                  <a:lnTo>
                    <a:pt x="1381" y="180"/>
                  </a:lnTo>
                  <a:lnTo>
                    <a:pt x="1396" y="173"/>
                  </a:lnTo>
                  <a:lnTo>
                    <a:pt x="1392" y="209"/>
                  </a:lnTo>
                  <a:lnTo>
                    <a:pt x="1408" y="266"/>
                  </a:lnTo>
                  <a:lnTo>
                    <a:pt x="1617" y="285"/>
                  </a:lnTo>
                  <a:lnTo>
                    <a:pt x="1809" y="204"/>
                  </a:lnTo>
                  <a:lnTo>
                    <a:pt x="1811" y="157"/>
                  </a:lnTo>
                  <a:lnTo>
                    <a:pt x="1821" y="145"/>
                  </a:lnTo>
                  <a:lnTo>
                    <a:pt x="1827" y="132"/>
                  </a:lnTo>
                  <a:lnTo>
                    <a:pt x="1827" y="120"/>
                  </a:lnTo>
                  <a:lnTo>
                    <a:pt x="1825" y="107"/>
                  </a:lnTo>
                  <a:lnTo>
                    <a:pt x="1817" y="95"/>
                  </a:lnTo>
                  <a:lnTo>
                    <a:pt x="1805" y="85"/>
                  </a:lnTo>
                  <a:lnTo>
                    <a:pt x="1794" y="76"/>
                  </a:lnTo>
                  <a:lnTo>
                    <a:pt x="1782" y="70"/>
                  </a:lnTo>
                  <a:lnTo>
                    <a:pt x="1761" y="62"/>
                  </a:lnTo>
                  <a:lnTo>
                    <a:pt x="1743" y="56"/>
                  </a:lnTo>
                  <a:lnTo>
                    <a:pt x="1716" y="49"/>
                  </a:lnTo>
                  <a:lnTo>
                    <a:pt x="1693" y="43"/>
                  </a:lnTo>
                  <a:lnTo>
                    <a:pt x="1673" y="39"/>
                  </a:lnTo>
                  <a:lnTo>
                    <a:pt x="1743" y="16"/>
                  </a:lnTo>
                  <a:lnTo>
                    <a:pt x="1718" y="0"/>
                  </a:lnTo>
                  <a:lnTo>
                    <a:pt x="1611" y="35"/>
                  </a:lnTo>
                  <a:lnTo>
                    <a:pt x="1575" y="33"/>
                  </a:lnTo>
                  <a:lnTo>
                    <a:pt x="1563" y="37"/>
                  </a:lnTo>
                  <a:lnTo>
                    <a:pt x="1553" y="43"/>
                  </a:lnTo>
                  <a:lnTo>
                    <a:pt x="1623" y="52"/>
                  </a:lnTo>
                  <a:lnTo>
                    <a:pt x="1675" y="60"/>
                  </a:lnTo>
                  <a:lnTo>
                    <a:pt x="1712" y="70"/>
                  </a:lnTo>
                  <a:lnTo>
                    <a:pt x="1741" y="80"/>
                  </a:lnTo>
                  <a:lnTo>
                    <a:pt x="1761" y="87"/>
                  </a:lnTo>
                  <a:lnTo>
                    <a:pt x="1776" y="93"/>
                  </a:lnTo>
                  <a:lnTo>
                    <a:pt x="1790" y="103"/>
                  </a:lnTo>
                  <a:lnTo>
                    <a:pt x="1796" y="111"/>
                  </a:lnTo>
                  <a:lnTo>
                    <a:pt x="1799" y="118"/>
                  </a:lnTo>
                  <a:lnTo>
                    <a:pt x="1801" y="122"/>
                  </a:lnTo>
                  <a:lnTo>
                    <a:pt x="1803" y="130"/>
                  </a:lnTo>
                  <a:lnTo>
                    <a:pt x="1801" y="136"/>
                  </a:lnTo>
                  <a:lnTo>
                    <a:pt x="1797" y="140"/>
                  </a:lnTo>
                  <a:lnTo>
                    <a:pt x="1796" y="144"/>
                  </a:lnTo>
                  <a:lnTo>
                    <a:pt x="1792" y="145"/>
                  </a:lnTo>
                  <a:lnTo>
                    <a:pt x="1790" y="167"/>
                  </a:lnTo>
                  <a:lnTo>
                    <a:pt x="1790" y="188"/>
                  </a:lnTo>
                  <a:lnTo>
                    <a:pt x="1609" y="262"/>
                  </a:lnTo>
                  <a:lnTo>
                    <a:pt x="1425" y="244"/>
                  </a:lnTo>
                  <a:lnTo>
                    <a:pt x="1416" y="213"/>
                  </a:lnTo>
                  <a:lnTo>
                    <a:pt x="1421" y="159"/>
                  </a:lnTo>
                  <a:lnTo>
                    <a:pt x="1514" y="122"/>
                  </a:lnTo>
                  <a:lnTo>
                    <a:pt x="1602" y="116"/>
                  </a:lnTo>
                  <a:lnTo>
                    <a:pt x="1766" y="138"/>
                  </a:lnTo>
                  <a:lnTo>
                    <a:pt x="1774" y="136"/>
                  </a:lnTo>
                  <a:lnTo>
                    <a:pt x="1780" y="134"/>
                  </a:lnTo>
                  <a:lnTo>
                    <a:pt x="1782" y="132"/>
                  </a:lnTo>
                  <a:lnTo>
                    <a:pt x="1784" y="126"/>
                  </a:lnTo>
                  <a:lnTo>
                    <a:pt x="1782" y="120"/>
                  </a:lnTo>
                  <a:lnTo>
                    <a:pt x="1778" y="114"/>
                  </a:lnTo>
                  <a:lnTo>
                    <a:pt x="1770" y="109"/>
                  </a:lnTo>
                  <a:lnTo>
                    <a:pt x="1763" y="103"/>
                  </a:lnTo>
                  <a:lnTo>
                    <a:pt x="1745" y="95"/>
                  </a:lnTo>
                  <a:lnTo>
                    <a:pt x="1710" y="82"/>
                  </a:lnTo>
                  <a:lnTo>
                    <a:pt x="1650" y="68"/>
                  </a:lnTo>
                  <a:lnTo>
                    <a:pt x="1606" y="60"/>
                  </a:lnTo>
                  <a:lnTo>
                    <a:pt x="1573" y="56"/>
                  </a:lnTo>
                  <a:lnTo>
                    <a:pt x="1545" y="56"/>
                  </a:lnTo>
                  <a:lnTo>
                    <a:pt x="1524" y="56"/>
                  </a:lnTo>
                  <a:lnTo>
                    <a:pt x="1520" y="103"/>
                  </a:lnTo>
                  <a:lnTo>
                    <a:pt x="1543" y="99"/>
                  </a:lnTo>
                  <a:lnTo>
                    <a:pt x="1545" y="80"/>
                  </a:lnTo>
                  <a:lnTo>
                    <a:pt x="1596" y="82"/>
                  </a:lnTo>
                  <a:lnTo>
                    <a:pt x="1613" y="85"/>
                  </a:lnTo>
                  <a:lnTo>
                    <a:pt x="1633" y="87"/>
                  </a:lnTo>
                  <a:lnTo>
                    <a:pt x="1654" y="91"/>
                  </a:lnTo>
                  <a:lnTo>
                    <a:pt x="1671" y="95"/>
                  </a:lnTo>
                  <a:lnTo>
                    <a:pt x="1685" y="101"/>
                  </a:lnTo>
                  <a:lnTo>
                    <a:pt x="1695" y="105"/>
                  </a:lnTo>
                  <a:lnTo>
                    <a:pt x="1708" y="109"/>
                  </a:lnTo>
                  <a:lnTo>
                    <a:pt x="1617" y="95"/>
                  </a:lnTo>
                  <a:lnTo>
                    <a:pt x="1543" y="99"/>
                  </a:lnTo>
                  <a:lnTo>
                    <a:pt x="1520" y="103"/>
                  </a:lnTo>
                  <a:lnTo>
                    <a:pt x="1427" y="134"/>
                  </a:lnTo>
                  <a:lnTo>
                    <a:pt x="1396" y="14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155" y="1038"/>
              <a:ext cx="358" cy="842"/>
            </a:xfrm>
            <a:custGeom>
              <a:avLst/>
              <a:gdLst/>
              <a:ahLst/>
              <a:cxnLst>
                <a:cxn ang="0">
                  <a:pos x="231" y="1578"/>
                </a:cxn>
                <a:cxn ang="0">
                  <a:pos x="86" y="1630"/>
                </a:cxn>
                <a:cxn ang="0">
                  <a:pos x="78" y="1632"/>
                </a:cxn>
                <a:cxn ang="0">
                  <a:pos x="80" y="1669"/>
                </a:cxn>
                <a:cxn ang="0">
                  <a:pos x="105" y="1685"/>
                </a:cxn>
                <a:cxn ang="0">
                  <a:pos x="103" y="1656"/>
                </a:cxn>
                <a:cxn ang="0">
                  <a:pos x="400" y="1555"/>
                </a:cxn>
                <a:cxn ang="0">
                  <a:pos x="470" y="1559"/>
                </a:cxn>
                <a:cxn ang="0">
                  <a:pos x="573" y="1524"/>
                </a:cxn>
                <a:cxn ang="0">
                  <a:pos x="574" y="1283"/>
                </a:cxn>
                <a:cxn ang="0">
                  <a:pos x="357" y="1266"/>
                </a:cxn>
                <a:cxn ang="0">
                  <a:pos x="357" y="1243"/>
                </a:cxn>
                <a:cxn ang="0">
                  <a:pos x="94" y="1221"/>
                </a:cxn>
                <a:cxn ang="0">
                  <a:pos x="119" y="1212"/>
                </a:cxn>
                <a:cxn ang="0">
                  <a:pos x="309" y="1223"/>
                </a:cxn>
                <a:cxn ang="0">
                  <a:pos x="384" y="1208"/>
                </a:cxn>
                <a:cxn ang="0">
                  <a:pos x="388" y="1099"/>
                </a:cxn>
                <a:cxn ang="0">
                  <a:pos x="671" y="1070"/>
                </a:cxn>
                <a:cxn ang="0">
                  <a:pos x="716" y="246"/>
                </a:cxn>
                <a:cxn ang="0">
                  <a:pos x="437" y="153"/>
                </a:cxn>
                <a:cxn ang="0">
                  <a:pos x="443" y="0"/>
                </a:cxn>
                <a:cxn ang="0">
                  <a:pos x="410" y="17"/>
                </a:cxn>
                <a:cxn ang="0">
                  <a:pos x="402" y="171"/>
                </a:cxn>
                <a:cxn ang="0">
                  <a:pos x="679" y="273"/>
                </a:cxn>
                <a:cxn ang="0">
                  <a:pos x="677" y="341"/>
                </a:cxn>
                <a:cxn ang="0">
                  <a:pos x="671" y="450"/>
                </a:cxn>
                <a:cxn ang="0">
                  <a:pos x="650" y="868"/>
                </a:cxn>
                <a:cxn ang="0">
                  <a:pos x="644" y="971"/>
                </a:cxn>
                <a:cxn ang="0">
                  <a:pos x="638" y="1037"/>
                </a:cxn>
                <a:cxn ang="0">
                  <a:pos x="353" y="1066"/>
                </a:cxn>
                <a:cxn ang="0">
                  <a:pos x="350" y="1179"/>
                </a:cxn>
                <a:cxn ang="0">
                  <a:pos x="309" y="1186"/>
                </a:cxn>
                <a:cxn ang="0">
                  <a:pos x="154" y="1179"/>
                </a:cxn>
                <a:cxn ang="0">
                  <a:pos x="0" y="1229"/>
                </a:cxn>
                <a:cxn ang="0">
                  <a:pos x="0" y="1245"/>
                </a:cxn>
                <a:cxn ang="0">
                  <a:pos x="334" y="1276"/>
                </a:cxn>
                <a:cxn ang="0">
                  <a:pos x="334" y="1299"/>
                </a:cxn>
                <a:cxn ang="0">
                  <a:pos x="538" y="1314"/>
                </a:cxn>
                <a:cxn ang="0">
                  <a:pos x="536" y="1473"/>
                </a:cxn>
                <a:cxn ang="0">
                  <a:pos x="534" y="1500"/>
                </a:cxn>
                <a:cxn ang="0">
                  <a:pos x="464" y="1524"/>
                </a:cxn>
                <a:cxn ang="0">
                  <a:pos x="406" y="1522"/>
                </a:cxn>
                <a:cxn ang="0">
                  <a:pos x="231" y="1578"/>
                </a:cxn>
              </a:cxnLst>
              <a:rect l="0" t="0" r="r" b="b"/>
              <a:pathLst>
                <a:path w="716" h="1685">
                  <a:moveTo>
                    <a:pt x="231" y="1578"/>
                  </a:moveTo>
                  <a:lnTo>
                    <a:pt x="86" y="1630"/>
                  </a:lnTo>
                  <a:lnTo>
                    <a:pt x="78" y="1632"/>
                  </a:lnTo>
                  <a:lnTo>
                    <a:pt x="80" y="1669"/>
                  </a:lnTo>
                  <a:lnTo>
                    <a:pt x="105" y="1685"/>
                  </a:lnTo>
                  <a:lnTo>
                    <a:pt x="103" y="1656"/>
                  </a:lnTo>
                  <a:lnTo>
                    <a:pt x="400" y="1555"/>
                  </a:lnTo>
                  <a:lnTo>
                    <a:pt x="470" y="1559"/>
                  </a:lnTo>
                  <a:lnTo>
                    <a:pt x="573" y="1524"/>
                  </a:lnTo>
                  <a:lnTo>
                    <a:pt x="574" y="1283"/>
                  </a:lnTo>
                  <a:lnTo>
                    <a:pt x="357" y="1266"/>
                  </a:lnTo>
                  <a:lnTo>
                    <a:pt x="357" y="1243"/>
                  </a:lnTo>
                  <a:lnTo>
                    <a:pt x="94" y="1221"/>
                  </a:lnTo>
                  <a:lnTo>
                    <a:pt x="119" y="1212"/>
                  </a:lnTo>
                  <a:lnTo>
                    <a:pt x="309" y="1223"/>
                  </a:lnTo>
                  <a:lnTo>
                    <a:pt x="384" y="1208"/>
                  </a:lnTo>
                  <a:lnTo>
                    <a:pt x="388" y="1099"/>
                  </a:lnTo>
                  <a:lnTo>
                    <a:pt x="671" y="1070"/>
                  </a:lnTo>
                  <a:lnTo>
                    <a:pt x="716" y="246"/>
                  </a:lnTo>
                  <a:lnTo>
                    <a:pt x="437" y="153"/>
                  </a:lnTo>
                  <a:lnTo>
                    <a:pt x="443" y="0"/>
                  </a:lnTo>
                  <a:lnTo>
                    <a:pt x="410" y="17"/>
                  </a:lnTo>
                  <a:lnTo>
                    <a:pt x="402" y="171"/>
                  </a:lnTo>
                  <a:lnTo>
                    <a:pt x="679" y="273"/>
                  </a:lnTo>
                  <a:lnTo>
                    <a:pt x="677" y="341"/>
                  </a:lnTo>
                  <a:lnTo>
                    <a:pt x="671" y="450"/>
                  </a:lnTo>
                  <a:lnTo>
                    <a:pt x="650" y="868"/>
                  </a:lnTo>
                  <a:lnTo>
                    <a:pt x="644" y="971"/>
                  </a:lnTo>
                  <a:lnTo>
                    <a:pt x="638" y="1037"/>
                  </a:lnTo>
                  <a:lnTo>
                    <a:pt x="353" y="1066"/>
                  </a:lnTo>
                  <a:lnTo>
                    <a:pt x="350" y="1179"/>
                  </a:lnTo>
                  <a:lnTo>
                    <a:pt x="309" y="1186"/>
                  </a:lnTo>
                  <a:lnTo>
                    <a:pt x="154" y="1179"/>
                  </a:lnTo>
                  <a:lnTo>
                    <a:pt x="0" y="1229"/>
                  </a:lnTo>
                  <a:lnTo>
                    <a:pt x="0" y="1245"/>
                  </a:lnTo>
                  <a:lnTo>
                    <a:pt x="334" y="1276"/>
                  </a:lnTo>
                  <a:lnTo>
                    <a:pt x="334" y="1299"/>
                  </a:lnTo>
                  <a:lnTo>
                    <a:pt x="538" y="1314"/>
                  </a:lnTo>
                  <a:lnTo>
                    <a:pt x="536" y="1473"/>
                  </a:lnTo>
                  <a:lnTo>
                    <a:pt x="534" y="1500"/>
                  </a:lnTo>
                  <a:lnTo>
                    <a:pt x="464" y="1524"/>
                  </a:lnTo>
                  <a:lnTo>
                    <a:pt x="406" y="1522"/>
                  </a:lnTo>
                  <a:lnTo>
                    <a:pt x="231" y="157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28" y="1022"/>
              <a:ext cx="610" cy="602"/>
            </a:xfrm>
            <a:custGeom>
              <a:avLst/>
              <a:gdLst/>
              <a:ahLst/>
              <a:cxnLst>
                <a:cxn ang="0">
                  <a:pos x="188" y="1140"/>
                </a:cxn>
                <a:cxn ang="0">
                  <a:pos x="892" y="1190"/>
                </a:cxn>
                <a:cxn ang="0">
                  <a:pos x="1140" y="1206"/>
                </a:cxn>
                <a:cxn ang="0">
                  <a:pos x="1148" y="1206"/>
                </a:cxn>
                <a:cxn ang="0">
                  <a:pos x="1151" y="1202"/>
                </a:cxn>
                <a:cxn ang="0">
                  <a:pos x="1155" y="1198"/>
                </a:cxn>
                <a:cxn ang="0">
                  <a:pos x="1157" y="1190"/>
                </a:cxn>
                <a:cxn ang="0">
                  <a:pos x="1219" y="12"/>
                </a:cxn>
                <a:cxn ang="0">
                  <a:pos x="1219" y="8"/>
                </a:cxn>
                <a:cxn ang="0">
                  <a:pos x="1213" y="4"/>
                </a:cxn>
                <a:cxn ang="0">
                  <a:pos x="1208" y="0"/>
                </a:cxn>
                <a:cxn ang="0">
                  <a:pos x="81" y="29"/>
                </a:cxn>
                <a:cxn ang="0">
                  <a:pos x="71" y="31"/>
                </a:cxn>
                <a:cxn ang="0">
                  <a:pos x="66" y="33"/>
                </a:cxn>
                <a:cxn ang="0">
                  <a:pos x="58" y="37"/>
                </a:cxn>
                <a:cxn ang="0">
                  <a:pos x="52" y="45"/>
                </a:cxn>
                <a:cxn ang="0">
                  <a:pos x="50" y="56"/>
                </a:cxn>
                <a:cxn ang="0">
                  <a:pos x="0" y="1121"/>
                </a:cxn>
                <a:cxn ang="0">
                  <a:pos x="4" y="1124"/>
                </a:cxn>
                <a:cxn ang="0">
                  <a:pos x="5" y="1126"/>
                </a:cxn>
                <a:cxn ang="0">
                  <a:pos x="13" y="1128"/>
                </a:cxn>
                <a:cxn ang="0">
                  <a:pos x="188" y="1140"/>
                </a:cxn>
              </a:cxnLst>
              <a:rect l="0" t="0" r="r" b="b"/>
              <a:pathLst>
                <a:path w="1219" h="1206">
                  <a:moveTo>
                    <a:pt x="188" y="1140"/>
                  </a:moveTo>
                  <a:lnTo>
                    <a:pt x="892" y="1190"/>
                  </a:lnTo>
                  <a:lnTo>
                    <a:pt x="1140" y="1206"/>
                  </a:lnTo>
                  <a:lnTo>
                    <a:pt x="1148" y="1206"/>
                  </a:lnTo>
                  <a:lnTo>
                    <a:pt x="1151" y="1202"/>
                  </a:lnTo>
                  <a:lnTo>
                    <a:pt x="1155" y="1198"/>
                  </a:lnTo>
                  <a:lnTo>
                    <a:pt x="1157" y="1190"/>
                  </a:lnTo>
                  <a:lnTo>
                    <a:pt x="1219" y="12"/>
                  </a:lnTo>
                  <a:lnTo>
                    <a:pt x="1219" y="8"/>
                  </a:lnTo>
                  <a:lnTo>
                    <a:pt x="1213" y="4"/>
                  </a:lnTo>
                  <a:lnTo>
                    <a:pt x="1208" y="0"/>
                  </a:lnTo>
                  <a:lnTo>
                    <a:pt x="81" y="29"/>
                  </a:lnTo>
                  <a:lnTo>
                    <a:pt x="71" y="31"/>
                  </a:lnTo>
                  <a:lnTo>
                    <a:pt x="66" y="33"/>
                  </a:lnTo>
                  <a:lnTo>
                    <a:pt x="58" y="37"/>
                  </a:lnTo>
                  <a:lnTo>
                    <a:pt x="52" y="45"/>
                  </a:lnTo>
                  <a:lnTo>
                    <a:pt x="50" y="56"/>
                  </a:lnTo>
                  <a:lnTo>
                    <a:pt x="0" y="1121"/>
                  </a:lnTo>
                  <a:lnTo>
                    <a:pt x="4" y="1124"/>
                  </a:lnTo>
                  <a:lnTo>
                    <a:pt x="5" y="1126"/>
                  </a:lnTo>
                  <a:lnTo>
                    <a:pt x="13" y="1128"/>
                  </a:lnTo>
                  <a:lnTo>
                    <a:pt x="188" y="114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72" y="1088"/>
              <a:ext cx="502" cy="470"/>
            </a:xfrm>
            <a:custGeom>
              <a:avLst/>
              <a:gdLst/>
              <a:ahLst/>
              <a:cxnLst>
                <a:cxn ang="0">
                  <a:pos x="13" y="876"/>
                </a:cxn>
                <a:cxn ang="0">
                  <a:pos x="8" y="872"/>
                </a:cxn>
                <a:cxn ang="0">
                  <a:pos x="4" y="868"/>
                </a:cxn>
                <a:cxn ang="0">
                  <a:pos x="2" y="864"/>
                </a:cxn>
                <a:cxn ang="0">
                  <a:pos x="0" y="857"/>
                </a:cxn>
                <a:cxn ang="0">
                  <a:pos x="43" y="42"/>
                </a:cxn>
                <a:cxn ang="0">
                  <a:pos x="46" y="33"/>
                </a:cxn>
                <a:cxn ang="0">
                  <a:pos x="60" y="23"/>
                </a:cxn>
                <a:cxn ang="0">
                  <a:pos x="944" y="0"/>
                </a:cxn>
                <a:cxn ang="0">
                  <a:pos x="969" y="0"/>
                </a:cxn>
                <a:cxn ang="0">
                  <a:pos x="983" y="2"/>
                </a:cxn>
                <a:cxn ang="0">
                  <a:pos x="991" y="4"/>
                </a:cxn>
                <a:cxn ang="0">
                  <a:pos x="998" y="9"/>
                </a:cxn>
                <a:cxn ang="0">
                  <a:pos x="1000" y="13"/>
                </a:cxn>
                <a:cxn ang="0">
                  <a:pos x="1002" y="19"/>
                </a:cxn>
                <a:cxn ang="0">
                  <a:pos x="1002" y="23"/>
                </a:cxn>
                <a:cxn ang="0">
                  <a:pos x="960" y="895"/>
                </a:cxn>
                <a:cxn ang="0">
                  <a:pos x="958" y="909"/>
                </a:cxn>
                <a:cxn ang="0">
                  <a:pos x="956" y="923"/>
                </a:cxn>
                <a:cxn ang="0">
                  <a:pos x="950" y="930"/>
                </a:cxn>
                <a:cxn ang="0">
                  <a:pos x="940" y="936"/>
                </a:cxn>
                <a:cxn ang="0">
                  <a:pos x="931" y="938"/>
                </a:cxn>
                <a:cxn ang="0">
                  <a:pos x="13" y="876"/>
                </a:cxn>
              </a:cxnLst>
              <a:rect l="0" t="0" r="r" b="b"/>
              <a:pathLst>
                <a:path w="1002" h="938">
                  <a:moveTo>
                    <a:pt x="13" y="876"/>
                  </a:moveTo>
                  <a:lnTo>
                    <a:pt x="8" y="872"/>
                  </a:lnTo>
                  <a:lnTo>
                    <a:pt x="4" y="868"/>
                  </a:lnTo>
                  <a:lnTo>
                    <a:pt x="2" y="864"/>
                  </a:lnTo>
                  <a:lnTo>
                    <a:pt x="0" y="857"/>
                  </a:lnTo>
                  <a:lnTo>
                    <a:pt x="43" y="42"/>
                  </a:lnTo>
                  <a:lnTo>
                    <a:pt x="46" y="33"/>
                  </a:lnTo>
                  <a:lnTo>
                    <a:pt x="60" y="23"/>
                  </a:lnTo>
                  <a:lnTo>
                    <a:pt x="944" y="0"/>
                  </a:lnTo>
                  <a:lnTo>
                    <a:pt x="969" y="0"/>
                  </a:lnTo>
                  <a:lnTo>
                    <a:pt x="983" y="2"/>
                  </a:lnTo>
                  <a:lnTo>
                    <a:pt x="991" y="4"/>
                  </a:lnTo>
                  <a:lnTo>
                    <a:pt x="998" y="9"/>
                  </a:lnTo>
                  <a:lnTo>
                    <a:pt x="1000" y="13"/>
                  </a:lnTo>
                  <a:lnTo>
                    <a:pt x="1002" y="19"/>
                  </a:lnTo>
                  <a:lnTo>
                    <a:pt x="1002" y="23"/>
                  </a:lnTo>
                  <a:lnTo>
                    <a:pt x="960" y="895"/>
                  </a:lnTo>
                  <a:lnTo>
                    <a:pt x="958" y="909"/>
                  </a:lnTo>
                  <a:lnTo>
                    <a:pt x="956" y="923"/>
                  </a:lnTo>
                  <a:lnTo>
                    <a:pt x="950" y="930"/>
                  </a:lnTo>
                  <a:lnTo>
                    <a:pt x="940" y="936"/>
                  </a:lnTo>
                  <a:lnTo>
                    <a:pt x="931" y="938"/>
                  </a:lnTo>
                  <a:lnTo>
                    <a:pt x="13" y="87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86" y="1101"/>
              <a:ext cx="480" cy="442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43" y="21"/>
                </a:cxn>
                <a:cxn ang="0">
                  <a:pos x="0" y="826"/>
                </a:cxn>
                <a:cxn ang="0">
                  <a:pos x="909" y="884"/>
                </a:cxn>
                <a:cxn ang="0">
                  <a:pos x="960" y="0"/>
                </a:cxn>
              </a:cxnLst>
              <a:rect l="0" t="0" r="r" b="b"/>
              <a:pathLst>
                <a:path w="960" h="884">
                  <a:moveTo>
                    <a:pt x="960" y="0"/>
                  </a:moveTo>
                  <a:lnTo>
                    <a:pt x="43" y="21"/>
                  </a:lnTo>
                  <a:lnTo>
                    <a:pt x="0" y="826"/>
                  </a:lnTo>
                  <a:lnTo>
                    <a:pt x="909" y="884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tx1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98" y="1022"/>
              <a:ext cx="142" cy="609"/>
            </a:xfrm>
            <a:custGeom>
              <a:avLst/>
              <a:gdLst/>
              <a:ahLst/>
              <a:cxnLst>
                <a:cxn ang="0">
                  <a:pos x="68" y="1212"/>
                </a:cxn>
                <a:cxn ang="0">
                  <a:pos x="223" y="1219"/>
                </a:cxn>
                <a:cxn ang="0">
                  <a:pos x="236" y="880"/>
                </a:cxn>
                <a:cxn ang="0">
                  <a:pos x="260" y="463"/>
                </a:cxn>
                <a:cxn ang="0">
                  <a:pos x="285" y="27"/>
                </a:cxn>
                <a:cxn ang="0">
                  <a:pos x="68" y="0"/>
                </a:cxn>
                <a:cxn ang="0">
                  <a:pos x="73" y="4"/>
                </a:cxn>
                <a:cxn ang="0">
                  <a:pos x="79" y="8"/>
                </a:cxn>
                <a:cxn ang="0">
                  <a:pos x="79" y="12"/>
                </a:cxn>
                <a:cxn ang="0">
                  <a:pos x="17" y="1190"/>
                </a:cxn>
                <a:cxn ang="0">
                  <a:pos x="15" y="1198"/>
                </a:cxn>
                <a:cxn ang="0">
                  <a:pos x="11" y="1202"/>
                </a:cxn>
                <a:cxn ang="0">
                  <a:pos x="8" y="1206"/>
                </a:cxn>
                <a:cxn ang="0">
                  <a:pos x="0" y="1206"/>
                </a:cxn>
                <a:cxn ang="0">
                  <a:pos x="68" y="1212"/>
                </a:cxn>
              </a:cxnLst>
              <a:rect l="0" t="0" r="r" b="b"/>
              <a:pathLst>
                <a:path w="285" h="1219">
                  <a:moveTo>
                    <a:pt x="68" y="1212"/>
                  </a:moveTo>
                  <a:lnTo>
                    <a:pt x="223" y="1219"/>
                  </a:lnTo>
                  <a:lnTo>
                    <a:pt x="236" y="880"/>
                  </a:lnTo>
                  <a:lnTo>
                    <a:pt x="260" y="463"/>
                  </a:lnTo>
                  <a:lnTo>
                    <a:pt x="285" y="27"/>
                  </a:lnTo>
                  <a:lnTo>
                    <a:pt x="68" y="0"/>
                  </a:lnTo>
                  <a:lnTo>
                    <a:pt x="73" y="4"/>
                  </a:lnTo>
                  <a:lnTo>
                    <a:pt x="79" y="8"/>
                  </a:lnTo>
                  <a:lnTo>
                    <a:pt x="79" y="12"/>
                  </a:lnTo>
                  <a:lnTo>
                    <a:pt x="17" y="1190"/>
                  </a:lnTo>
                  <a:lnTo>
                    <a:pt x="15" y="1198"/>
                  </a:lnTo>
                  <a:lnTo>
                    <a:pt x="11" y="1202"/>
                  </a:lnTo>
                  <a:lnTo>
                    <a:pt x="8" y="1206"/>
                  </a:lnTo>
                  <a:lnTo>
                    <a:pt x="0" y="1206"/>
                  </a:lnTo>
                  <a:lnTo>
                    <a:pt x="68" y="121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309" y="1035"/>
              <a:ext cx="186" cy="596"/>
            </a:xfrm>
            <a:custGeom>
              <a:avLst/>
              <a:gdLst/>
              <a:ahLst/>
              <a:cxnLst>
                <a:cxn ang="0">
                  <a:pos x="335" y="977"/>
                </a:cxn>
                <a:cxn ang="0">
                  <a:pos x="52" y="971"/>
                </a:cxn>
                <a:cxn ang="0">
                  <a:pos x="54" y="857"/>
                </a:cxn>
                <a:cxn ang="0">
                  <a:pos x="341" y="874"/>
                </a:cxn>
                <a:cxn ang="0">
                  <a:pos x="362" y="456"/>
                </a:cxn>
                <a:cxn ang="0">
                  <a:pos x="77" y="398"/>
                </a:cxn>
                <a:cxn ang="0">
                  <a:pos x="83" y="277"/>
                </a:cxn>
                <a:cxn ang="0">
                  <a:pos x="368" y="347"/>
                </a:cxn>
                <a:cxn ang="0">
                  <a:pos x="370" y="279"/>
                </a:cxn>
                <a:cxn ang="0">
                  <a:pos x="93" y="177"/>
                </a:cxn>
                <a:cxn ang="0">
                  <a:pos x="101" y="23"/>
                </a:cxn>
                <a:cxn ang="0">
                  <a:pos x="62" y="0"/>
                </a:cxn>
                <a:cxn ang="0">
                  <a:pos x="37" y="436"/>
                </a:cxn>
                <a:cxn ang="0">
                  <a:pos x="13" y="853"/>
                </a:cxn>
                <a:cxn ang="0">
                  <a:pos x="0" y="1192"/>
                </a:cxn>
                <a:cxn ang="0">
                  <a:pos x="41" y="1185"/>
                </a:cxn>
                <a:cxn ang="0">
                  <a:pos x="44" y="1072"/>
                </a:cxn>
                <a:cxn ang="0">
                  <a:pos x="329" y="1043"/>
                </a:cxn>
                <a:cxn ang="0">
                  <a:pos x="335" y="977"/>
                </a:cxn>
              </a:cxnLst>
              <a:rect l="0" t="0" r="r" b="b"/>
              <a:pathLst>
                <a:path w="370" h="1192">
                  <a:moveTo>
                    <a:pt x="335" y="977"/>
                  </a:moveTo>
                  <a:lnTo>
                    <a:pt x="52" y="971"/>
                  </a:lnTo>
                  <a:lnTo>
                    <a:pt x="54" y="857"/>
                  </a:lnTo>
                  <a:lnTo>
                    <a:pt x="341" y="874"/>
                  </a:lnTo>
                  <a:lnTo>
                    <a:pt x="362" y="456"/>
                  </a:lnTo>
                  <a:lnTo>
                    <a:pt x="77" y="398"/>
                  </a:lnTo>
                  <a:lnTo>
                    <a:pt x="83" y="277"/>
                  </a:lnTo>
                  <a:lnTo>
                    <a:pt x="368" y="347"/>
                  </a:lnTo>
                  <a:lnTo>
                    <a:pt x="370" y="279"/>
                  </a:lnTo>
                  <a:lnTo>
                    <a:pt x="93" y="177"/>
                  </a:lnTo>
                  <a:lnTo>
                    <a:pt x="101" y="23"/>
                  </a:lnTo>
                  <a:lnTo>
                    <a:pt x="62" y="0"/>
                  </a:lnTo>
                  <a:lnTo>
                    <a:pt x="37" y="436"/>
                  </a:lnTo>
                  <a:lnTo>
                    <a:pt x="13" y="853"/>
                  </a:lnTo>
                  <a:lnTo>
                    <a:pt x="0" y="1192"/>
                  </a:lnTo>
                  <a:lnTo>
                    <a:pt x="41" y="1185"/>
                  </a:lnTo>
                  <a:lnTo>
                    <a:pt x="44" y="1072"/>
                  </a:lnTo>
                  <a:lnTo>
                    <a:pt x="329" y="1043"/>
                  </a:lnTo>
                  <a:lnTo>
                    <a:pt x="335" y="97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348" y="1174"/>
              <a:ext cx="146" cy="89"/>
            </a:xfrm>
            <a:custGeom>
              <a:avLst/>
              <a:gdLst/>
              <a:ahLst/>
              <a:cxnLst>
                <a:cxn ang="0">
                  <a:pos x="285" y="179"/>
                </a:cxn>
                <a:cxn ang="0">
                  <a:pos x="291" y="70"/>
                </a:cxn>
                <a:cxn ang="0">
                  <a:pos x="6" y="0"/>
                </a:cxn>
                <a:cxn ang="0">
                  <a:pos x="0" y="121"/>
                </a:cxn>
                <a:cxn ang="0">
                  <a:pos x="285" y="179"/>
                </a:cxn>
              </a:cxnLst>
              <a:rect l="0" t="0" r="r" b="b"/>
              <a:pathLst>
                <a:path w="291" h="179">
                  <a:moveTo>
                    <a:pt x="285" y="179"/>
                  </a:moveTo>
                  <a:lnTo>
                    <a:pt x="291" y="70"/>
                  </a:lnTo>
                  <a:lnTo>
                    <a:pt x="6" y="0"/>
                  </a:lnTo>
                  <a:lnTo>
                    <a:pt x="0" y="121"/>
                  </a:lnTo>
                  <a:lnTo>
                    <a:pt x="285" y="17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36" y="1464"/>
              <a:ext cx="144" cy="60"/>
            </a:xfrm>
            <a:custGeom>
              <a:avLst/>
              <a:gdLst/>
              <a:ahLst/>
              <a:cxnLst>
                <a:cxn ang="0">
                  <a:pos x="283" y="120"/>
                </a:cxn>
                <a:cxn ang="0">
                  <a:pos x="289" y="17"/>
                </a:cxn>
                <a:cxn ang="0">
                  <a:pos x="2" y="0"/>
                </a:cxn>
                <a:cxn ang="0">
                  <a:pos x="0" y="114"/>
                </a:cxn>
                <a:cxn ang="0">
                  <a:pos x="283" y="120"/>
                </a:cxn>
              </a:cxnLst>
              <a:rect l="0" t="0" r="r" b="b"/>
              <a:pathLst>
                <a:path w="289" h="120">
                  <a:moveTo>
                    <a:pt x="283" y="120"/>
                  </a:moveTo>
                  <a:lnTo>
                    <a:pt x="289" y="17"/>
                  </a:lnTo>
                  <a:lnTo>
                    <a:pt x="2" y="0"/>
                  </a:lnTo>
                  <a:lnTo>
                    <a:pt x="0" y="114"/>
                  </a:lnTo>
                  <a:lnTo>
                    <a:pt x="283" y="12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074" y="1617"/>
              <a:ext cx="158" cy="55"/>
            </a:xfrm>
            <a:custGeom>
              <a:avLst/>
              <a:gdLst/>
              <a:ahLst/>
              <a:cxnLst>
                <a:cxn ang="0">
                  <a:pos x="95" y="93"/>
                </a:cxn>
                <a:cxn ang="0">
                  <a:pos x="162" y="72"/>
                </a:cxn>
                <a:cxn ang="0">
                  <a:pos x="316" y="22"/>
                </a:cxn>
                <a:cxn ang="0">
                  <a:pos x="248" y="16"/>
                </a:cxn>
                <a:cxn ang="0">
                  <a:pos x="0" y="0"/>
                </a:cxn>
                <a:cxn ang="0">
                  <a:pos x="27" y="62"/>
                </a:cxn>
                <a:cxn ang="0">
                  <a:pos x="29" y="111"/>
                </a:cxn>
                <a:cxn ang="0">
                  <a:pos x="95" y="93"/>
                </a:cxn>
              </a:cxnLst>
              <a:rect l="0" t="0" r="r" b="b"/>
              <a:pathLst>
                <a:path w="316" h="111">
                  <a:moveTo>
                    <a:pt x="95" y="93"/>
                  </a:moveTo>
                  <a:lnTo>
                    <a:pt x="162" y="72"/>
                  </a:lnTo>
                  <a:lnTo>
                    <a:pt x="316" y="22"/>
                  </a:lnTo>
                  <a:lnTo>
                    <a:pt x="248" y="16"/>
                  </a:lnTo>
                  <a:lnTo>
                    <a:pt x="0" y="0"/>
                  </a:lnTo>
                  <a:lnTo>
                    <a:pt x="27" y="62"/>
                  </a:lnTo>
                  <a:lnTo>
                    <a:pt x="29" y="111"/>
                  </a:lnTo>
                  <a:lnTo>
                    <a:pt x="95" y="9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39" y="1617"/>
              <a:ext cx="349" cy="55"/>
            </a:xfrm>
            <a:custGeom>
              <a:avLst/>
              <a:gdLst/>
              <a:ahLst/>
              <a:cxnLst>
                <a:cxn ang="0">
                  <a:pos x="698" y="111"/>
                </a:cxn>
                <a:cxn ang="0">
                  <a:pos x="696" y="62"/>
                </a:cxn>
                <a:cxn ang="0">
                  <a:pos x="465" y="39"/>
                </a:cxn>
                <a:cxn ang="0">
                  <a:pos x="459" y="43"/>
                </a:cxn>
                <a:cxn ang="0">
                  <a:pos x="453" y="45"/>
                </a:cxn>
                <a:cxn ang="0">
                  <a:pos x="444" y="49"/>
                </a:cxn>
                <a:cxn ang="0">
                  <a:pos x="422" y="47"/>
                </a:cxn>
                <a:cxn ang="0">
                  <a:pos x="417" y="43"/>
                </a:cxn>
                <a:cxn ang="0">
                  <a:pos x="415" y="41"/>
                </a:cxn>
                <a:cxn ang="0">
                  <a:pos x="411" y="35"/>
                </a:cxn>
                <a:cxn ang="0">
                  <a:pos x="318" y="27"/>
                </a:cxn>
                <a:cxn ang="0">
                  <a:pos x="316" y="35"/>
                </a:cxn>
                <a:cxn ang="0">
                  <a:pos x="310" y="37"/>
                </a:cxn>
                <a:cxn ang="0">
                  <a:pos x="296" y="35"/>
                </a:cxn>
                <a:cxn ang="0">
                  <a:pos x="283" y="35"/>
                </a:cxn>
                <a:cxn ang="0">
                  <a:pos x="277" y="33"/>
                </a:cxn>
                <a:cxn ang="0">
                  <a:pos x="271" y="29"/>
                </a:cxn>
                <a:cxn ang="0">
                  <a:pos x="265" y="24"/>
                </a:cxn>
                <a:cxn ang="0">
                  <a:pos x="242" y="20"/>
                </a:cxn>
                <a:cxn ang="0">
                  <a:pos x="240" y="24"/>
                </a:cxn>
                <a:cxn ang="0">
                  <a:pos x="236" y="27"/>
                </a:cxn>
                <a:cxn ang="0">
                  <a:pos x="230" y="31"/>
                </a:cxn>
                <a:cxn ang="0">
                  <a:pos x="213" y="29"/>
                </a:cxn>
                <a:cxn ang="0">
                  <a:pos x="203" y="27"/>
                </a:cxn>
                <a:cxn ang="0">
                  <a:pos x="197" y="26"/>
                </a:cxn>
                <a:cxn ang="0">
                  <a:pos x="192" y="20"/>
                </a:cxn>
                <a:cxn ang="0">
                  <a:pos x="188" y="16"/>
                </a:cxn>
                <a:cxn ang="0">
                  <a:pos x="170" y="14"/>
                </a:cxn>
                <a:cxn ang="0">
                  <a:pos x="168" y="18"/>
                </a:cxn>
                <a:cxn ang="0">
                  <a:pos x="166" y="22"/>
                </a:cxn>
                <a:cxn ang="0">
                  <a:pos x="153" y="24"/>
                </a:cxn>
                <a:cxn ang="0">
                  <a:pos x="137" y="24"/>
                </a:cxn>
                <a:cxn ang="0">
                  <a:pos x="128" y="20"/>
                </a:cxn>
                <a:cxn ang="0">
                  <a:pos x="120" y="14"/>
                </a:cxn>
                <a:cxn ang="0">
                  <a:pos x="116" y="10"/>
                </a:cxn>
                <a:cxn ang="0">
                  <a:pos x="102" y="8"/>
                </a:cxn>
                <a:cxn ang="0">
                  <a:pos x="99" y="12"/>
                </a:cxn>
                <a:cxn ang="0">
                  <a:pos x="95" y="14"/>
                </a:cxn>
                <a:cxn ang="0">
                  <a:pos x="89" y="18"/>
                </a:cxn>
                <a:cxn ang="0">
                  <a:pos x="81" y="18"/>
                </a:cxn>
                <a:cxn ang="0">
                  <a:pos x="73" y="18"/>
                </a:cxn>
                <a:cxn ang="0">
                  <a:pos x="68" y="18"/>
                </a:cxn>
                <a:cxn ang="0">
                  <a:pos x="60" y="14"/>
                </a:cxn>
                <a:cxn ang="0">
                  <a:pos x="54" y="10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0" y="0"/>
                </a:cxn>
                <a:cxn ang="0">
                  <a:pos x="2" y="49"/>
                </a:cxn>
                <a:cxn ang="0">
                  <a:pos x="50" y="55"/>
                </a:cxn>
                <a:cxn ang="0">
                  <a:pos x="698" y="111"/>
                </a:cxn>
              </a:cxnLst>
              <a:rect l="0" t="0" r="r" b="b"/>
              <a:pathLst>
                <a:path w="698" h="111">
                  <a:moveTo>
                    <a:pt x="698" y="111"/>
                  </a:moveTo>
                  <a:lnTo>
                    <a:pt x="696" y="62"/>
                  </a:lnTo>
                  <a:lnTo>
                    <a:pt x="465" y="39"/>
                  </a:lnTo>
                  <a:lnTo>
                    <a:pt x="459" y="43"/>
                  </a:lnTo>
                  <a:lnTo>
                    <a:pt x="453" y="45"/>
                  </a:lnTo>
                  <a:lnTo>
                    <a:pt x="444" y="49"/>
                  </a:lnTo>
                  <a:lnTo>
                    <a:pt x="422" y="47"/>
                  </a:lnTo>
                  <a:lnTo>
                    <a:pt x="417" y="43"/>
                  </a:lnTo>
                  <a:lnTo>
                    <a:pt x="415" y="41"/>
                  </a:lnTo>
                  <a:lnTo>
                    <a:pt x="411" y="35"/>
                  </a:lnTo>
                  <a:lnTo>
                    <a:pt x="318" y="27"/>
                  </a:lnTo>
                  <a:lnTo>
                    <a:pt x="316" y="35"/>
                  </a:lnTo>
                  <a:lnTo>
                    <a:pt x="310" y="37"/>
                  </a:lnTo>
                  <a:lnTo>
                    <a:pt x="296" y="35"/>
                  </a:lnTo>
                  <a:lnTo>
                    <a:pt x="283" y="35"/>
                  </a:lnTo>
                  <a:lnTo>
                    <a:pt x="277" y="33"/>
                  </a:lnTo>
                  <a:lnTo>
                    <a:pt x="271" y="29"/>
                  </a:lnTo>
                  <a:lnTo>
                    <a:pt x="265" y="24"/>
                  </a:lnTo>
                  <a:lnTo>
                    <a:pt x="242" y="20"/>
                  </a:lnTo>
                  <a:lnTo>
                    <a:pt x="240" y="24"/>
                  </a:lnTo>
                  <a:lnTo>
                    <a:pt x="236" y="27"/>
                  </a:lnTo>
                  <a:lnTo>
                    <a:pt x="230" y="31"/>
                  </a:lnTo>
                  <a:lnTo>
                    <a:pt x="213" y="29"/>
                  </a:lnTo>
                  <a:lnTo>
                    <a:pt x="203" y="27"/>
                  </a:lnTo>
                  <a:lnTo>
                    <a:pt x="197" y="26"/>
                  </a:lnTo>
                  <a:lnTo>
                    <a:pt x="192" y="20"/>
                  </a:lnTo>
                  <a:lnTo>
                    <a:pt x="188" y="16"/>
                  </a:lnTo>
                  <a:lnTo>
                    <a:pt x="170" y="14"/>
                  </a:lnTo>
                  <a:lnTo>
                    <a:pt x="168" y="18"/>
                  </a:lnTo>
                  <a:lnTo>
                    <a:pt x="166" y="22"/>
                  </a:lnTo>
                  <a:lnTo>
                    <a:pt x="153" y="24"/>
                  </a:lnTo>
                  <a:lnTo>
                    <a:pt x="137" y="24"/>
                  </a:lnTo>
                  <a:lnTo>
                    <a:pt x="128" y="20"/>
                  </a:lnTo>
                  <a:lnTo>
                    <a:pt x="120" y="14"/>
                  </a:lnTo>
                  <a:lnTo>
                    <a:pt x="116" y="10"/>
                  </a:lnTo>
                  <a:lnTo>
                    <a:pt x="102" y="8"/>
                  </a:lnTo>
                  <a:lnTo>
                    <a:pt x="99" y="12"/>
                  </a:lnTo>
                  <a:lnTo>
                    <a:pt x="95" y="14"/>
                  </a:lnTo>
                  <a:lnTo>
                    <a:pt x="89" y="18"/>
                  </a:lnTo>
                  <a:lnTo>
                    <a:pt x="81" y="18"/>
                  </a:lnTo>
                  <a:lnTo>
                    <a:pt x="73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0" y="0"/>
                  </a:lnTo>
                  <a:lnTo>
                    <a:pt x="2" y="49"/>
                  </a:lnTo>
                  <a:lnTo>
                    <a:pt x="50" y="55"/>
                  </a:lnTo>
                  <a:lnTo>
                    <a:pt x="698" y="11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765" y="1644"/>
              <a:ext cx="323" cy="38"/>
            </a:xfrm>
            <a:custGeom>
              <a:avLst/>
              <a:gdLst/>
              <a:ahLst/>
              <a:cxnLst>
                <a:cxn ang="0">
                  <a:pos x="233" y="40"/>
                </a:cxn>
                <a:cxn ang="0">
                  <a:pos x="355" y="52"/>
                </a:cxn>
                <a:cxn ang="0">
                  <a:pos x="648" y="75"/>
                </a:cxn>
                <a:cxn ang="0">
                  <a:pos x="648" y="56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233" y="40"/>
                </a:cxn>
              </a:cxnLst>
              <a:rect l="0" t="0" r="r" b="b"/>
              <a:pathLst>
                <a:path w="648" h="75">
                  <a:moveTo>
                    <a:pt x="233" y="40"/>
                  </a:moveTo>
                  <a:lnTo>
                    <a:pt x="355" y="52"/>
                  </a:lnTo>
                  <a:lnTo>
                    <a:pt x="648" y="75"/>
                  </a:lnTo>
                  <a:lnTo>
                    <a:pt x="648" y="56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33" y="4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942" y="1653"/>
              <a:ext cx="213" cy="46"/>
            </a:xfrm>
            <a:custGeom>
              <a:avLst/>
              <a:gdLst/>
              <a:ahLst/>
              <a:cxnLst>
                <a:cxn ang="0">
                  <a:pos x="426" y="16"/>
                </a:cxn>
                <a:cxn ang="0">
                  <a:pos x="426" y="0"/>
                </a:cxn>
                <a:cxn ang="0">
                  <a:pos x="359" y="21"/>
                </a:cxn>
                <a:cxn ang="0">
                  <a:pos x="359" y="37"/>
                </a:cxn>
                <a:cxn ang="0">
                  <a:pos x="293" y="58"/>
                </a:cxn>
                <a:cxn ang="0">
                  <a:pos x="0" y="35"/>
                </a:cxn>
                <a:cxn ang="0">
                  <a:pos x="2" y="50"/>
                </a:cxn>
                <a:cxn ang="0">
                  <a:pos x="8" y="56"/>
                </a:cxn>
                <a:cxn ang="0">
                  <a:pos x="41" y="68"/>
                </a:cxn>
                <a:cxn ang="0">
                  <a:pos x="64" y="74"/>
                </a:cxn>
                <a:cxn ang="0">
                  <a:pos x="110" y="81"/>
                </a:cxn>
                <a:cxn ang="0">
                  <a:pos x="151" y="87"/>
                </a:cxn>
                <a:cxn ang="0">
                  <a:pos x="192" y="91"/>
                </a:cxn>
                <a:cxn ang="0">
                  <a:pos x="229" y="93"/>
                </a:cxn>
                <a:cxn ang="0">
                  <a:pos x="279" y="93"/>
                </a:cxn>
                <a:cxn ang="0">
                  <a:pos x="333" y="87"/>
                </a:cxn>
                <a:cxn ang="0">
                  <a:pos x="372" y="81"/>
                </a:cxn>
                <a:cxn ang="0">
                  <a:pos x="395" y="74"/>
                </a:cxn>
                <a:cxn ang="0">
                  <a:pos x="415" y="64"/>
                </a:cxn>
                <a:cxn ang="0">
                  <a:pos x="426" y="56"/>
                </a:cxn>
                <a:cxn ang="0">
                  <a:pos x="426" y="16"/>
                </a:cxn>
              </a:cxnLst>
              <a:rect l="0" t="0" r="r" b="b"/>
              <a:pathLst>
                <a:path w="426" h="93">
                  <a:moveTo>
                    <a:pt x="426" y="16"/>
                  </a:moveTo>
                  <a:lnTo>
                    <a:pt x="426" y="0"/>
                  </a:lnTo>
                  <a:lnTo>
                    <a:pt x="359" y="21"/>
                  </a:lnTo>
                  <a:lnTo>
                    <a:pt x="359" y="37"/>
                  </a:lnTo>
                  <a:lnTo>
                    <a:pt x="293" y="58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8" y="56"/>
                  </a:lnTo>
                  <a:lnTo>
                    <a:pt x="41" y="68"/>
                  </a:lnTo>
                  <a:lnTo>
                    <a:pt x="64" y="74"/>
                  </a:lnTo>
                  <a:lnTo>
                    <a:pt x="110" y="81"/>
                  </a:lnTo>
                  <a:lnTo>
                    <a:pt x="151" y="87"/>
                  </a:lnTo>
                  <a:lnTo>
                    <a:pt x="192" y="91"/>
                  </a:lnTo>
                  <a:lnTo>
                    <a:pt x="229" y="93"/>
                  </a:lnTo>
                  <a:lnTo>
                    <a:pt x="279" y="93"/>
                  </a:lnTo>
                  <a:lnTo>
                    <a:pt x="333" y="87"/>
                  </a:lnTo>
                  <a:lnTo>
                    <a:pt x="372" y="81"/>
                  </a:lnTo>
                  <a:lnTo>
                    <a:pt x="395" y="74"/>
                  </a:lnTo>
                  <a:lnTo>
                    <a:pt x="415" y="64"/>
                  </a:lnTo>
                  <a:lnTo>
                    <a:pt x="426" y="56"/>
                  </a:lnTo>
                  <a:lnTo>
                    <a:pt x="426" y="1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59" y="1611"/>
              <a:ext cx="32" cy="1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57" y="4"/>
                </a:cxn>
                <a:cxn ang="0">
                  <a:pos x="0" y="0"/>
                </a:cxn>
                <a:cxn ang="0">
                  <a:pos x="8" y="13"/>
                </a:cxn>
                <a:cxn ang="0">
                  <a:pos x="12" y="17"/>
                </a:cxn>
                <a:cxn ang="0">
                  <a:pos x="16" y="21"/>
                </a:cxn>
                <a:cxn ang="0">
                  <a:pos x="22" y="25"/>
                </a:cxn>
                <a:cxn ang="0">
                  <a:pos x="30" y="29"/>
                </a:cxn>
                <a:cxn ang="0">
                  <a:pos x="35" y="29"/>
                </a:cxn>
                <a:cxn ang="0">
                  <a:pos x="43" y="29"/>
                </a:cxn>
                <a:cxn ang="0">
                  <a:pos x="51" y="29"/>
                </a:cxn>
                <a:cxn ang="0">
                  <a:pos x="57" y="25"/>
                </a:cxn>
                <a:cxn ang="0">
                  <a:pos x="61" y="23"/>
                </a:cxn>
                <a:cxn ang="0">
                  <a:pos x="64" y="19"/>
                </a:cxn>
              </a:cxnLst>
              <a:rect l="0" t="0" r="r" b="b"/>
              <a:pathLst>
                <a:path w="64" h="29">
                  <a:moveTo>
                    <a:pt x="64" y="19"/>
                  </a:moveTo>
                  <a:lnTo>
                    <a:pt x="57" y="4"/>
                  </a:lnTo>
                  <a:lnTo>
                    <a:pt x="0" y="0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2" y="25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43" y="29"/>
                  </a:lnTo>
                  <a:lnTo>
                    <a:pt x="51" y="29"/>
                  </a:lnTo>
                  <a:lnTo>
                    <a:pt x="57" y="25"/>
                  </a:lnTo>
                  <a:lnTo>
                    <a:pt x="61" y="23"/>
                  </a:lnTo>
                  <a:lnTo>
                    <a:pt x="64" y="1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795" y="1614"/>
              <a:ext cx="30" cy="14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53" y="4"/>
                </a:cxn>
                <a:cxn ang="0">
                  <a:pos x="0" y="0"/>
                </a:cxn>
                <a:cxn ang="0">
                  <a:pos x="6" y="16"/>
                </a:cxn>
                <a:cxn ang="0">
                  <a:pos x="10" y="20"/>
                </a:cxn>
                <a:cxn ang="0">
                  <a:pos x="18" y="26"/>
                </a:cxn>
                <a:cxn ang="0">
                  <a:pos x="27" y="30"/>
                </a:cxn>
                <a:cxn ang="0">
                  <a:pos x="43" y="30"/>
                </a:cxn>
                <a:cxn ang="0">
                  <a:pos x="56" y="28"/>
                </a:cxn>
                <a:cxn ang="0">
                  <a:pos x="58" y="24"/>
                </a:cxn>
                <a:cxn ang="0">
                  <a:pos x="60" y="20"/>
                </a:cxn>
              </a:cxnLst>
              <a:rect l="0" t="0" r="r" b="b"/>
              <a:pathLst>
                <a:path w="60" h="30">
                  <a:moveTo>
                    <a:pt x="60" y="20"/>
                  </a:moveTo>
                  <a:lnTo>
                    <a:pt x="53" y="4"/>
                  </a:lnTo>
                  <a:lnTo>
                    <a:pt x="0" y="0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8" y="26"/>
                  </a:lnTo>
                  <a:lnTo>
                    <a:pt x="27" y="30"/>
                  </a:lnTo>
                  <a:lnTo>
                    <a:pt x="43" y="30"/>
                  </a:lnTo>
                  <a:lnTo>
                    <a:pt x="56" y="28"/>
                  </a:lnTo>
                  <a:lnTo>
                    <a:pt x="58" y="2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830" y="1617"/>
              <a:ext cx="31" cy="15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52" y="4"/>
                </a:cxn>
                <a:cxn ang="0">
                  <a:pos x="0" y="0"/>
                </a:cxn>
                <a:cxn ang="0">
                  <a:pos x="6" y="16"/>
                </a:cxn>
                <a:cxn ang="0">
                  <a:pos x="10" y="20"/>
                </a:cxn>
                <a:cxn ang="0">
                  <a:pos x="15" y="26"/>
                </a:cxn>
                <a:cxn ang="0">
                  <a:pos x="21" y="27"/>
                </a:cxn>
                <a:cxn ang="0">
                  <a:pos x="31" y="29"/>
                </a:cxn>
                <a:cxn ang="0">
                  <a:pos x="48" y="31"/>
                </a:cxn>
                <a:cxn ang="0">
                  <a:pos x="54" y="27"/>
                </a:cxn>
                <a:cxn ang="0">
                  <a:pos x="58" y="24"/>
                </a:cxn>
                <a:cxn ang="0">
                  <a:pos x="60" y="20"/>
                </a:cxn>
              </a:cxnLst>
              <a:rect l="0" t="0" r="r" b="b"/>
              <a:pathLst>
                <a:path w="60" h="31">
                  <a:moveTo>
                    <a:pt x="60" y="20"/>
                  </a:moveTo>
                  <a:lnTo>
                    <a:pt x="52" y="4"/>
                  </a:lnTo>
                  <a:lnTo>
                    <a:pt x="0" y="0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15" y="26"/>
                  </a:lnTo>
                  <a:lnTo>
                    <a:pt x="21" y="27"/>
                  </a:lnTo>
                  <a:lnTo>
                    <a:pt x="31" y="29"/>
                  </a:lnTo>
                  <a:lnTo>
                    <a:pt x="48" y="31"/>
                  </a:lnTo>
                  <a:lnTo>
                    <a:pt x="54" y="27"/>
                  </a:lnTo>
                  <a:lnTo>
                    <a:pt x="58" y="24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67" y="1620"/>
              <a:ext cx="31" cy="15"/>
            </a:xfrm>
            <a:custGeom>
              <a:avLst/>
              <a:gdLst/>
              <a:ahLst/>
              <a:cxnLst>
                <a:cxn ang="0">
                  <a:pos x="62" y="21"/>
                </a:cxn>
                <a:cxn ang="0">
                  <a:pos x="50" y="6"/>
                </a:cxn>
                <a:cxn ang="0">
                  <a:pos x="0" y="0"/>
                </a:cxn>
                <a:cxn ang="0">
                  <a:pos x="9" y="18"/>
                </a:cxn>
                <a:cxn ang="0">
                  <a:pos x="15" y="23"/>
                </a:cxn>
                <a:cxn ang="0">
                  <a:pos x="21" y="27"/>
                </a:cxn>
                <a:cxn ang="0">
                  <a:pos x="27" y="29"/>
                </a:cxn>
                <a:cxn ang="0">
                  <a:pos x="40" y="29"/>
                </a:cxn>
                <a:cxn ang="0">
                  <a:pos x="54" y="31"/>
                </a:cxn>
                <a:cxn ang="0">
                  <a:pos x="60" y="29"/>
                </a:cxn>
                <a:cxn ang="0">
                  <a:pos x="62" y="21"/>
                </a:cxn>
              </a:cxnLst>
              <a:rect l="0" t="0" r="r" b="b"/>
              <a:pathLst>
                <a:path w="62" h="31">
                  <a:moveTo>
                    <a:pt x="62" y="21"/>
                  </a:moveTo>
                  <a:lnTo>
                    <a:pt x="50" y="6"/>
                  </a:lnTo>
                  <a:lnTo>
                    <a:pt x="0" y="0"/>
                  </a:lnTo>
                  <a:lnTo>
                    <a:pt x="9" y="18"/>
                  </a:lnTo>
                  <a:lnTo>
                    <a:pt x="15" y="23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40" y="29"/>
                  </a:lnTo>
                  <a:lnTo>
                    <a:pt x="54" y="31"/>
                  </a:lnTo>
                  <a:lnTo>
                    <a:pt x="60" y="29"/>
                  </a:lnTo>
                  <a:lnTo>
                    <a:pt x="62" y="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942" y="1626"/>
              <a:ext cx="30" cy="15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10" y="21"/>
                </a:cxn>
                <a:cxn ang="0">
                  <a:pos x="12" y="23"/>
                </a:cxn>
                <a:cxn ang="0">
                  <a:pos x="17" y="27"/>
                </a:cxn>
                <a:cxn ang="0">
                  <a:pos x="39" y="29"/>
                </a:cxn>
                <a:cxn ang="0">
                  <a:pos x="48" y="25"/>
                </a:cxn>
                <a:cxn ang="0">
                  <a:pos x="54" y="23"/>
                </a:cxn>
                <a:cxn ang="0">
                  <a:pos x="60" y="19"/>
                </a:cxn>
                <a:cxn ang="0">
                  <a:pos x="52" y="4"/>
                </a:cxn>
                <a:cxn ang="0">
                  <a:pos x="0" y="0"/>
                </a:cxn>
                <a:cxn ang="0">
                  <a:pos x="6" y="15"/>
                </a:cxn>
              </a:cxnLst>
              <a:rect l="0" t="0" r="r" b="b"/>
              <a:pathLst>
                <a:path w="60" h="29">
                  <a:moveTo>
                    <a:pt x="6" y="15"/>
                  </a:moveTo>
                  <a:lnTo>
                    <a:pt x="10" y="21"/>
                  </a:lnTo>
                  <a:lnTo>
                    <a:pt x="12" y="23"/>
                  </a:lnTo>
                  <a:lnTo>
                    <a:pt x="17" y="27"/>
                  </a:lnTo>
                  <a:lnTo>
                    <a:pt x="39" y="29"/>
                  </a:lnTo>
                  <a:lnTo>
                    <a:pt x="48" y="25"/>
                  </a:lnTo>
                  <a:lnTo>
                    <a:pt x="54" y="23"/>
                  </a:lnTo>
                  <a:lnTo>
                    <a:pt x="60" y="19"/>
                  </a:lnTo>
                  <a:lnTo>
                    <a:pt x="52" y="4"/>
                  </a:lnTo>
                  <a:lnTo>
                    <a:pt x="0" y="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996" y="1647"/>
              <a:ext cx="14" cy="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0"/>
                </a:cxn>
                <a:cxn ang="0">
                  <a:pos x="28" y="4"/>
                </a:cxn>
                <a:cxn ang="0">
                  <a:pos x="28" y="16"/>
                </a:cxn>
                <a:cxn ang="0">
                  <a:pos x="0" y="14"/>
                </a:cxn>
              </a:cxnLst>
              <a:rect l="0" t="0" r="r" b="b"/>
              <a:pathLst>
                <a:path w="28" h="16">
                  <a:moveTo>
                    <a:pt x="0" y="14"/>
                  </a:moveTo>
                  <a:lnTo>
                    <a:pt x="2" y="0"/>
                  </a:lnTo>
                  <a:lnTo>
                    <a:pt x="28" y="4"/>
                  </a:lnTo>
                  <a:lnTo>
                    <a:pt x="28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016" y="1644"/>
              <a:ext cx="39" cy="1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0"/>
                </a:cxn>
                <a:cxn ang="0">
                  <a:pos x="80" y="5"/>
                </a:cxn>
                <a:cxn ang="0">
                  <a:pos x="78" y="34"/>
                </a:cxn>
                <a:cxn ang="0">
                  <a:pos x="0" y="29"/>
                </a:cxn>
              </a:cxnLst>
              <a:rect l="0" t="0" r="r" b="b"/>
              <a:pathLst>
                <a:path w="80" h="34">
                  <a:moveTo>
                    <a:pt x="0" y="29"/>
                  </a:moveTo>
                  <a:lnTo>
                    <a:pt x="2" y="0"/>
                  </a:lnTo>
                  <a:lnTo>
                    <a:pt x="80" y="5"/>
                  </a:lnTo>
                  <a:lnTo>
                    <a:pt x="78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749" y="1660"/>
              <a:ext cx="573" cy="73"/>
            </a:xfrm>
            <a:custGeom>
              <a:avLst/>
              <a:gdLst/>
              <a:ahLst/>
              <a:cxnLst>
                <a:cxn ang="0">
                  <a:pos x="1146" y="31"/>
                </a:cxn>
                <a:cxn ang="0">
                  <a:pos x="812" y="0"/>
                </a:cxn>
                <a:cxn ang="0">
                  <a:pos x="812" y="40"/>
                </a:cxn>
                <a:cxn ang="0">
                  <a:pos x="801" y="48"/>
                </a:cxn>
                <a:cxn ang="0">
                  <a:pos x="781" y="58"/>
                </a:cxn>
                <a:cxn ang="0">
                  <a:pos x="758" y="65"/>
                </a:cxn>
                <a:cxn ang="0">
                  <a:pos x="719" y="71"/>
                </a:cxn>
                <a:cxn ang="0">
                  <a:pos x="665" y="77"/>
                </a:cxn>
                <a:cxn ang="0">
                  <a:pos x="615" y="77"/>
                </a:cxn>
                <a:cxn ang="0">
                  <a:pos x="578" y="75"/>
                </a:cxn>
                <a:cxn ang="0">
                  <a:pos x="537" y="71"/>
                </a:cxn>
                <a:cxn ang="0">
                  <a:pos x="496" y="65"/>
                </a:cxn>
                <a:cxn ang="0">
                  <a:pos x="450" y="58"/>
                </a:cxn>
                <a:cxn ang="0">
                  <a:pos x="427" y="52"/>
                </a:cxn>
                <a:cxn ang="0">
                  <a:pos x="394" y="40"/>
                </a:cxn>
                <a:cxn ang="0">
                  <a:pos x="388" y="34"/>
                </a:cxn>
                <a:cxn ang="0">
                  <a:pos x="386" y="19"/>
                </a:cxn>
                <a:cxn ang="0">
                  <a:pos x="264" y="7"/>
                </a:cxn>
                <a:cxn ang="0">
                  <a:pos x="149" y="34"/>
                </a:cxn>
                <a:cxn ang="0">
                  <a:pos x="0" y="67"/>
                </a:cxn>
                <a:cxn ang="0">
                  <a:pos x="745" y="145"/>
                </a:cxn>
                <a:cxn ang="0">
                  <a:pos x="1146" y="31"/>
                </a:cxn>
              </a:cxnLst>
              <a:rect l="0" t="0" r="r" b="b"/>
              <a:pathLst>
                <a:path w="1146" h="145">
                  <a:moveTo>
                    <a:pt x="1146" y="31"/>
                  </a:moveTo>
                  <a:lnTo>
                    <a:pt x="812" y="0"/>
                  </a:lnTo>
                  <a:lnTo>
                    <a:pt x="812" y="40"/>
                  </a:lnTo>
                  <a:lnTo>
                    <a:pt x="801" y="48"/>
                  </a:lnTo>
                  <a:lnTo>
                    <a:pt x="781" y="58"/>
                  </a:lnTo>
                  <a:lnTo>
                    <a:pt x="758" y="65"/>
                  </a:lnTo>
                  <a:lnTo>
                    <a:pt x="719" y="71"/>
                  </a:lnTo>
                  <a:lnTo>
                    <a:pt x="665" y="77"/>
                  </a:lnTo>
                  <a:lnTo>
                    <a:pt x="615" y="77"/>
                  </a:lnTo>
                  <a:lnTo>
                    <a:pt x="578" y="75"/>
                  </a:lnTo>
                  <a:lnTo>
                    <a:pt x="537" y="71"/>
                  </a:lnTo>
                  <a:lnTo>
                    <a:pt x="496" y="65"/>
                  </a:lnTo>
                  <a:lnTo>
                    <a:pt x="450" y="58"/>
                  </a:lnTo>
                  <a:lnTo>
                    <a:pt x="427" y="52"/>
                  </a:lnTo>
                  <a:lnTo>
                    <a:pt x="394" y="40"/>
                  </a:lnTo>
                  <a:lnTo>
                    <a:pt x="388" y="34"/>
                  </a:lnTo>
                  <a:lnTo>
                    <a:pt x="386" y="19"/>
                  </a:lnTo>
                  <a:lnTo>
                    <a:pt x="264" y="7"/>
                  </a:lnTo>
                  <a:lnTo>
                    <a:pt x="149" y="34"/>
                  </a:lnTo>
                  <a:lnTo>
                    <a:pt x="0" y="67"/>
                  </a:lnTo>
                  <a:lnTo>
                    <a:pt x="745" y="145"/>
                  </a:lnTo>
                  <a:lnTo>
                    <a:pt x="1146" y="3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88" y="1663"/>
              <a:ext cx="33" cy="19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0" y="18"/>
                </a:cxn>
                <a:cxn ang="0">
                  <a:pos x="0" y="37"/>
                </a:cxn>
                <a:cxn ang="0">
                  <a:pos x="66" y="16"/>
                </a:cxn>
                <a:cxn ang="0">
                  <a:pos x="66" y="0"/>
                </a:cxn>
              </a:cxnLst>
              <a:rect l="0" t="0" r="r" b="b"/>
              <a:pathLst>
                <a:path w="66" h="37">
                  <a:moveTo>
                    <a:pt x="66" y="0"/>
                  </a:moveTo>
                  <a:lnTo>
                    <a:pt x="0" y="18"/>
                  </a:lnTo>
                  <a:lnTo>
                    <a:pt x="0" y="37"/>
                  </a:lnTo>
                  <a:lnTo>
                    <a:pt x="66" y="16"/>
                  </a:lnTo>
                  <a:lnTo>
                    <a:pt x="66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121" y="1676"/>
              <a:ext cx="201" cy="82"/>
            </a:xfrm>
            <a:custGeom>
              <a:avLst/>
              <a:gdLst/>
              <a:ahLst/>
              <a:cxnLst>
                <a:cxn ang="0">
                  <a:pos x="401" y="23"/>
                </a:cxn>
                <a:cxn ang="0">
                  <a:pos x="401" y="0"/>
                </a:cxn>
                <a:cxn ang="0">
                  <a:pos x="0" y="114"/>
                </a:cxn>
                <a:cxn ang="0">
                  <a:pos x="2" y="164"/>
                </a:cxn>
                <a:cxn ang="0">
                  <a:pos x="399" y="46"/>
                </a:cxn>
                <a:cxn ang="0">
                  <a:pos x="401" y="23"/>
                </a:cxn>
              </a:cxnLst>
              <a:rect l="0" t="0" r="r" b="b"/>
              <a:pathLst>
                <a:path w="401" h="164">
                  <a:moveTo>
                    <a:pt x="401" y="23"/>
                  </a:moveTo>
                  <a:lnTo>
                    <a:pt x="401" y="0"/>
                  </a:lnTo>
                  <a:lnTo>
                    <a:pt x="0" y="114"/>
                  </a:lnTo>
                  <a:lnTo>
                    <a:pt x="2" y="164"/>
                  </a:lnTo>
                  <a:lnTo>
                    <a:pt x="399" y="46"/>
                  </a:lnTo>
                  <a:lnTo>
                    <a:pt x="401" y="2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629" y="1687"/>
              <a:ext cx="795" cy="96"/>
            </a:xfrm>
            <a:custGeom>
              <a:avLst/>
              <a:gdLst/>
              <a:ahLst/>
              <a:cxnLst>
                <a:cxn ang="0">
                  <a:pos x="1590" y="15"/>
                </a:cxn>
                <a:cxn ang="0">
                  <a:pos x="1386" y="0"/>
                </a:cxn>
                <a:cxn ang="0">
                  <a:pos x="1384" y="23"/>
                </a:cxn>
                <a:cxn ang="0">
                  <a:pos x="987" y="141"/>
                </a:cxn>
                <a:cxn ang="0">
                  <a:pos x="496" y="91"/>
                </a:cxn>
                <a:cxn ang="0">
                  <a:pos x="298" y="68"/>
                </a:cxn>
                <a:cxn ang="0">
                  <a:pos x="240" y="62"/>
                </a:cxn>
                <a:cxn ang="0">
                  <a:pos x="238" y="58"/>
                </a:cxn>
                <a:cxn ang="0">
                  <a:pos x="240" y="13"/>
                </a:cxn>
                <a:cxn ang="0">
                  <a:pos x="0" y="70"/>
                </a:cxn>
                <a:cxn ang="0">
                  <a:pos x="1025" y="192"/>
                </a:cxn>
                <a:cxn ang="0">
                  <a:pos x="1134" y="159"/>
                </a:cxn>
                <a:cxn ang="0">
                  <a:pos x="1281" y="112"/>
                </a:cxn>
                <a:cxn ang="0">
                  <a:pos x="1590" y="15"/>
                </a:cxn>
              </a:cxnLst>
              <a:rect l="0" t="0" r="r" b="b"/>
              <a:pathLst>
                <a:path w="1590" h="192">
                  <a:moveTo>
                    <a:pt x="1590" y="15"/>
                  </a:moveTo>
                  <a:lnTo>
                    <a:pt x="1386" y="0"/>
                  </a:lnTo>
                  <a:lnTo>
                    <a:pt x="1384" y="23"/>
                  </a:lnTo>
                  <a:lnTo>
                    <a:pt x="987" y="141"/>
                  </a:lnTo>
                  <a:lnTo>
                    <a:pt x="496" y="91"/>
                  </a:lnTo>
                  <a:lnTo>
                    <a:pt x="298" y="68"/>
                  </a:lnTo>
                  <a:lnTo>
                    <a:pt x="240" y="62"/>
                  </a:lnTo>
                  <a:lnTo>
                    <a:pt x="238" y="58"/>
                  </a:lnTo>
                  <a:lnTo>
                    <a:pt x="240" y="13"/>
                  </a:lnTo>
                  <a:lnTo>
                    <a:pt x="0" y="70"/>
                  </a:lnTo>
                  <a:lnTo>
                    <a:pt x="1025" y="192"/>
                  </a:lnTo>
                  <a:lnTo>
                    <a:pt x="1134" y="159"/>
                  </a:lnTo>
                  <a:lnTo>
                    <a:pt x="1281" y="112"/>
                  </a:lnTo>
                  <a:lnTo>
                    <a:pt x="1590" y="1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28" y="1722"/>
              <a:ext cx="514" cy="151"/>
            </a:xfrm>
            <a:custGeom>
              <a:avLst/>
              <a:gdLst/>
              <a:ahLst/>
              <a:cxnLst>
                <a:cxn ang="0">
                  <a:pos x="989" y="279"/>
                </a:cxn>
                <a:cxn ang="0">
                  <a:pos x="989" y="296"/>
                </a:cxn>
                <a:cxn ang="0">
                  <a:pos x="1027" y="300"/>
                </a:cxn>
                <a:cxn ang="0">
                  <a:pos x="1027" y="122"/>
                </a:cxn>
                <a:cxn ang="0">
                  <a:pos x="2" y="0"/>
                </a:cxn>
                <a:cxn ang="0">
                  <a:pos x="0" y="157"/>
                </a:cxn>
                <a:cxn ang="0">
                  <a:pos x="989" y="279"/>
                </a:cxn>
              </a:cxnLst>
              <a:rect l="0" t="0" r="r" b="b"/>
              <a:pathLst>
                <a:path w="1027" h="300">
                  <a:moveTo>
                    <a:pt x="989" y="279"/>
                  </a:moveTo>
                  <a:lnTo>
                    <a:pt x="989" y="296"/>
                  </a:lnTo>
                  <a:lnTo>
                    <a:pt x="1027" y="300"/>
                  </a:lnTo>
                  <a:lnTo>
                    <a:pt x="1027" y="122"/>
                  </a:lnTo>
                  <a:lnTo>
                    <a:pt x="2" y="0"/>
                  </a:lnTo>
                  <a:lnTo>
                    <a:pt x="0" y="157"/>
                  </a:lnTo>
                  <a:lnTo>
                    <a:pt x="989" y="27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270" y="1695"/>
              <a:ext cx="154" cy="132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177" y="208"/>
                </a:cxn>
                <a:cxn ang="0">
                  <a:pos x="237" y="184"/>
                </a:cxn>
                <a:cxn ang="0">
                  <a:pos x="307" y="159"/>
                </a:cxn>
                <a:cxn ang="0">
                  <a:pos x="309" y="0"/>
                </a:cxn>
                <a:cxn ang="0">
                  <a:pos x="0" y="97"/>
                </a:cxn>
                <a:cxn ang="0">
                  <a:pos x="2" y="264"/>
                </a:cxn>
              </a:cxnLst>
              <a:rect l="0" t="0" r="r" b="b"/>
              <a:pathLst>
                <a:path w="309" h="264">
                  <a:moveTo>
                    <a:pt x="2" y="264"/>
                  </a:moveTo>
                  <a:lnTo>
                    <a:pt x="177" y="208"/>
                  </a:lnTo>
                  <a:lnTo>
                    <a:pt x="237" y="184"/>
                  </a:lnTo>
                  <a:lnTo>
                    <a:pt x="307" y="159"/>
                  </a:lnTo>
                  <a:lnTo>
                    <a:pt x="309" y="0"/>
                  </a:lnTo>
                  <a:lnTo>
                    <a:pt x="0" y="97"/>
                  </a:lnTo>
                  <a:lnTo>
                    <a:pt x="2" y="26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196" y="1744"/>
              <a:ext cx="75" cy="109"/>
            </a:xfrm>
            <a:custGeom>
              <a:avLst/>
              <a:gdLst/>
              <a:ahLst/>
              <a:cxnLst>
                <a:cxn ang="0">
                  <a:pos x="149" y="167"/>
                </a:cxn>
                <a:cxn ang="0">
                  <a:pos x="147" y="0"/>
                </a:cxn>
                <a:cxn ang="0">
                  <a:pos x="0" y="47"/>
                </a:cxn>
                <a:cxn ang="0">
                  <a:pos x="4" y="219"/>
                </a:cxn>
                <a:cxn ang="0">
                  <a:pos x="149" y="167"/>
                </a:cxn>
              </a:cxnLst>
              <a:rect l="0" t="0" r="r" b="b"/>
              <a:pathLst>
                <a:path w="149" h="219">
                  <a:moveTo>
                    <a:pt x="149" y="167"/>
                  </a:moveTo>
                  <a:lnTo>
                    <a:pt x="147" y="0"/>
                  </a:lnTo>
                  <a:lnTo>
                    <a:pt x="0" y="47"/>
                  </a:lnTo>
                  <a:lnTo>
                    <a:pt x="4" y="219"/>
                  </a:lnTo>
                  <a:lnTo>
                    <a:pt x="149" y="16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142" y="1767"/>
              <a:ext cx="56" cy="106"/>
            </a:xfrm>
            <a:custGeom>
              <a:avLst/>
              <a:gdLst/>
              <a:ahLst/>
              <a:cxnLst>
                <a:cxn ang="0">
                  <a:pos x="113" y="172"/>
                </a:cxn>
                <a:cxn ang="0">
                  <a:pos x="109" y="0"/>
                </a:cxn>
                <a:cxn ang="0">
                  <a:pos x="0" y="33"/>
                </a:cxn>
                <a:cxn ang="0">
                  <a:pos x="0" y="211"/>
                </a:cxn>
                <a:cxn ang="0">
                  <a:pos x="105" y="174"/>
                </a:cxn>
                <a:cxn ang="0">
                  <a:pos x="113" y="172"/>
                </a:cxn>
              </a:cxnLst>
              <a:rect l="0" t="0" r="r" b="b"/>
              <a:pathLst>
                <a:path w="113" h="211">
                  <a:moveTo>
                    <a:pt x="113" y="172"/>
                  </a:moveTo>
                  <a:lnTo>
                    <a:pt x="109" y="0"/>
                  </a:lnTo>
                  <a:lnTo>
                    <a:pt x="0" y="33"/>
                  </a:lnTo>
                  <a:lnTo>
                    <a:pt x="0" y="211"/>
                  </a:lnTo>
                  <a:lnTo>
                    <a:pt x="105" y="174"/>
                  </a:lnTo>
                  <a:lnTo>
                    <a:pt x="113" y="17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142" y="1854"/>
              <a:ext cx="53" cy="3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07" y="37"/>
                </a:cxn>
                <a:cxn ang="0">
                  <a:pos x="105" y="0"/>
                </a:cxn>
                <a:cxn ang="0">
                  <a:pos x="0" y="37"/>
                </a:cxn>
                <a:cxn ang="0">
                  <a:pos x="0" y="72"/>
                </a:cxn>
              </a:cxnLst>
              <a:rect l="0" t="0" r="r" b="b"/>
              <a:pathLst>
                <a:path w="107" h="72">
                  <a:moveTo>
                    <a:pt x="0" y="72"/>
                  </a:moveTo>
                  <a:lnTo>
                    <a:pt x="107" y="37"/>
                  </a:lnTo>
                  <a:lnTo>
                    <a:pt x="105" y="0"/>
                  </a:lnTo>
                  <a:lnTo>
                    <a:pt x="0" y="37"/>
                  </a:lnTo>
                  <a:lnTo>
                    <a:pt x="0" y="7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358" y="1787"/>
              <a:ext cx="30" cy="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8" y="26"/>
                </a:cxn>
                <a:cxn ang="0">
                  <a:pos x="60" y="0"/>
                </a:cxn>
                <a:cxn ang="0">
                  <a:pos x="0" y="24"/>
                </a:cxn>
              </a:cxnLst>
              <a:rect l="0" t="0" r="r" b="b"/>
              <a:pathLst>
                <a:path w="60" h="26">
                  <a:moveTo>
                    <a:pt x="0" y="24"/>
                  </a:moveTo>
                  <a:lnTo>
                    <a:pt x="58" y="26"/>
                  </a:lnTo>
                  <a:lnTo>
                    <a:pt x="60" y="0"/>
                  </a:lnTo>
                  <a:lnTo>
                    <a:pt x="0" y="2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387" y="1775"/>
              <a:ext cx="36" cy="2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" y="25"/>
                </a:cxn>
                <a:cxn ang="0">
                  <a:pos x="0" y="51"/>
                </a:cxn>
                <a:cxn ang="0">
                  <a:pos x="70" y="27"/>
                </a:cxn>
                <a:cxn ang="0">
                  <a:pos x="72" y="0"/>
                </a:cxn>
              </a:cxnLst>
              <a:rect l="0" t="0" r="r" b="b"/>
              <a:pathLst>
                <a:path w="72" h="51">
                  <a:moveTo>
                    <a:pt x="72" y="0"/>
                  </a:moveTo>
                  <a:lnTo>
                    <a:pt x="2" y="25"/>
                  </a:lnTo>
                  <a:lnTo>
                    <a:pt x="0" y="51"/>
                  </a:lnTo>
                  <a:lnTo>
                    <a:pt x="70" y="27"/>
                  </a:lnTo>
                  <a:lnTo>
                    <a:pt x="72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122" y="1871"/>
              <a:ext cx="20" cy="19"/>
            </a:xfrm>
            <a:custGeom>
              <a:avLst/>
              <a:gdLst/>
              <a:ahLst/>
              <a:cxnLst>
                <a:cxn ang="0">
                  <a:pos x="38" y="39"/>
                </a:cxn>
                <a:cxn ang="0">
                  <a:pos x="38" y="4"/>
                </a:cxn>
                <a:cxn ang="0">
                  <a:pos x="0" y="0"/>
                </a:cxn>
                <a:cxn ang="0">
                  <a:pos x="2" y="37"/>
                </a:cxn>
                <a:cxn ang="0">
                  <a:pos x="38" y="39"/>
                </a:cxn>
              </a:cxnLst>
              <a:rect l="0" t="0" r="r" b="b"/>
              <a:pathLst>
                <a:path w="38" h="39">
                  <a:moveTo>
                    <a:pt x="38" y="39"/>
                  </a:moveTo>
                  <a:lnTo>
                    <a:pt x="38" y="4"/>
                  </a:lnTo>
                  <a:lnTo>
                    <a:pt x="0" y="0"/>
                  </a:lnTo>
                  <a:lnTo>
                    <a:pt x="2" y="37"/>
                  </a:lnTo>
                  <a:lnTo>
                    <a:pt x="38" y="3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635" y="1761"/>
              <a:ext cx="5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12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44" y="1779"/>
              <a:ext cx="6" cy="4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35" y="1789"/>
              <a:ext cx="5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12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35" y="1734"/>
              <a:ext cx="5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44" y="1748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3" y="12"/>
                </a:cxn>
                <a:cxn ang="0">
                  <a:pos x="9" y="6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2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664" y="1780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663" y="1750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654" y="1792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673" y="1766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1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654" y="1764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654" y="1736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673" y="1739"/>
              <a:ext cx="5" cy="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9" y="7"/>
                </a:cxn>
                <a:cxn ang="0">
                  <a:pos x="9" y="3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9"/>
                  </a:lnTo>
                  <a:lnTo>
                    <a:pt x="9" y="7"/>
                  </a:lnTo>
                  <a:lnTo>
                    <a:pt x="9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673" y="1794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682" y="1782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1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1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682" y="1752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692" y="1797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11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701" y="1755"/>
              <a:ext cx="5" cy="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6" y="9"/>
                </a:cxn>
                <a:cxn ang="0">
                  <a:pos x="12" y="3"/>
                </a:cxn>
              </a:cxnLst>
              <a:rect l="0" t="0" r="r" b="b"/>
              <a:pathLst>
                <a:path w="12" h="9">
                  <a:moveTo>
                    <a:pt x="12" y="3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9"/>
                  </a:lnTo>
                  <a:lnTo>
                    <a:pt x="12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693" y="1769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9" y="7"/>
                </a:cxn>
                <a:cxn ang="0">
                  <a:pos x="9" y="4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9" y="7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702" y="1785"/>
              <a:ext cx="4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9"/>
                  </a:lnTo>
                  <a:lnTo>
                    <a:pt x="10" y="7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692" y="1741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0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0">
                  <a:moveTo>
                    <a:pt x="11" y="6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731" y="1801"/>
              <a:ext cx="4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10" y="7"/>
                </a:cxn>
                <a:cxn ang="0">
                  <a:pos x="10" y="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1"/>
                  </a:lnTo>
                  <a:lnTo>
                    <a:pt x="10" y="7"/>
                  </a:lnTo>
                  <a:lnTo>
                    <a:pt x="10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711" y="1799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9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9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739" y="1790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9" y="10"/>
                </a:cxn>
                <a:cxn ang="0">
                  <a:pos x="11" y="6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720" y="1757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38" y="1759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731" y="1746"/>
              <a:ext cx="4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731" y="1773"/>
              <a:ext cx="4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711" y="1744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10" y="6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721" y="1787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711" y="1771"/>
              <a:ext cx="5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6" y="9"/>
                  </a:lnTo>
                  <a:lnTo>
                    <a:pt x="10" y="7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761" y="1792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778" y="1764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759" y="1761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8" y="12"/>
                </a:cxn>
                <a:cxn ang="0">
                  <a:pos x="10" y="10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779" y="1794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769" y="1806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11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11" y="8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751" y="1748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769" y="1750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9" y="6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6" y="10"/>
                  </a:lnTo>
                  <a:lnTo>
                    <a:pt x="9" y="6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770" y="1778"/>
              <a:ext cx="5" cy="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751" y="1775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751" y="1804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789" y="1808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2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807" y="1782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9"/>
                </a:cxn>
                <a:cxn ang="0">
                  <a:pos x="12" y="4"/>
                </a:cxn>
              </a:cxnLst>
              <a:rect l="0" t="0" r="r" b="b"/>
              <a:pathLst>
                <a:path w="12" h="9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9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816" y="1768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1" y="9"/>
                </a:cxn>
                <a:cxn ang="0">
                  <a:pos x="11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11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798" y="1797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817" y="1799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8" y="9"/>
                </a:cxn>
                <a:cxn ang="0">
                  <a:pos x="11" y="8"/>
                </a:cxn>
                <a:cxn ang="0">
                  <a:pos x="11" y="6"/>
                </a:cxn>
              </a:cxnLst>
              <a:rect l="0" t="0" r="r" b="b"/>
              <a:pathLst>
                <a:path w="11" h="9">
                  <a:moveTo>
                    <a:pt x="11" y="6"/>
                  </a:moveTo>
                  <a:lnTo>
                    <a:pt x="11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8" y="9"/>
                  </a:lnTo>
                  <a:lnTo>
                    <a:pt x="11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797" y="1766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1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789" y="1752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5" y="11"/>
                </a:cxn>
                <a:cxn ang="0">
                  <a:pos x="9" y="7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789" y="1779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2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808" y="1755"/>
              <a:ext cx="5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10" y="5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808" y="1811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855" y="1773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846" y="1814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836" y="1801"/>
              <a:ext cx="6" cy="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11" y="5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856" y="1804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835" y="1771"/>
              <a:ext cx="6" cy="6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11" y="5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827" y="1812"/>
              <a:ext cx="5" cy="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846" y="1759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846" y="1787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827" y="1784"/>
              <a:ext cx="5" cy="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6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827" y="1757"/>
              <a:ext cx="5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865" y="1817"/>
              <a:ext cx="5" cy="6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9" y="7"/>
                </a:cxn>
                <a:cxn ang="0">
                  <a:pos x="9" y="5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1"/>
                  </a:lnTo>
                  <a:lnTo>
                    <a:pt x="9" y="7"/>
                  </a:lnTo>
                  <a:lnTo>
                    <a:pt x="9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874" y="1806"/>
              <a:ext cx="6" cy="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903" y="1766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893" y="1778"/>
              <a:ext cx="5" cy="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4"/>
            <p:cNvSpPr>
              <a:spLocks/>
            </p:cNvSpPr>
            <p:nvPr/>
          </p:nvSpPr>
          <p:spPr bwMode="auto">
            <a:xfrm>
              <a:off x="884" y="1791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0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0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893" y="1808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873" y="1776"/>
              <a:ext cx="6" cy="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885" y="1819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903" y="1822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865" y="1761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7" y="10"/>
                </a:cxn>
                <a:cxn ang="0">
                  <a:pos x="9" y="6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884" y="1764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7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5" y="10"/>
                </a:cxn>
                <a:cxn ang="0">
                  <a:pos x="9" y="8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903" y="1793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865" y="1789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931" y="1812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0">
                  <a:moveTo>
                    <a:pt x="11" y="6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912" y="1779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8" y="12"/>
                </a:cxn>
                <a:cxn ang="0">
                  <a:pos x="9" y="10"/>
                </a:cxn>
                <a:cxn ang="0">
                  <a:pos x="9" y="6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930" y="1782"/>
              <a:ext cx="6" cy="5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9" y="9"/>
                </a:cxn>
                <a:cxn ang="0">
                  <a:pos x="11" y="8"/>
                </a:cxn>
                <a:cxn ang="0">
                  <a:pos x="11" y="6"/>
                </a:cxn>
              </a:cxnLst>
              <a:rect l="0" t="0" r="r" b="b"/>
              <a:pathLst>
                <a:path w="11" h="9">
                  <a:moveTo>
                    <a:pt x="11" y="6"/>
                  </a:moveTo>
                  <a:lnTo>
                    <a:pt x="11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941" y="1798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1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1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950" y="1784"/>
              <a:ext cx="6" cy="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6" y="11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951" y="1815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913" y="1811"/>
              <a:ext cx="5" cy="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941" y="1771"/>
              <a:ext cx="5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0" y="7"/>
                </a:cxn>
                <a:cxn ang="0">
                  <a:pos x="10" y="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10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923" y="1769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8" y="7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9"/>
                  </a:lnTo>
                  <a:lnTo>
                    <a:pt x="8" y="7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923" y="1824"/>
              <a:ext cx="4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923" y="1796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942" y="1827"/>
              <a:ext cx="5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4" y="10"/>
                </a:cxn>
                <a:cxn ang="0">
                  <a:pos x="8" y="6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969" y="1786"/>
              <a:ext cx="5" cy="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0" y="5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lnTo>
                    <a:pt x="10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0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960" y="1800"/>
              <a:ext cx="5" cy="6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4" y="11"/>
                </a:cxn>
                <a:cxn ang="0">
                  <a:pos x="9" y="9"/>
                </a:cxn>
                <a:cxn ang="0">
                  <a:pos x="9" y="6"/>
                </a:cxn>
              </a:cxnLst>
              <a:rect l="0" t="0" r="r" b="b"/>
              <a:pathLst>
                <a:path w="9" h="11">
                  <a:moveTo>
                    <a:pt x="9" y="6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1"/>
                  </a:lnTo>
                  <a:lnTo>
                    <a:pt x="9" y="9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969" y="1817"/>
              <a:ext cx="6" cy="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4" y="9"/>
                </a:cxn>
                <a:cxn ang="0">
                  <a:pos x="6" y="11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2" y="5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990" y="1819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989" y="1789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960" y="1829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9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1"/>
            <p:cNvSpPr>
              <a:spLocks/>
            </p:cNvSpPr>
            <p:nvPr/>
          </p:nvSpPr>
          <p:spPr bwMode="auto">
            <a:xfrm>
              <a:off x="981" y="1831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0" y="7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32"/>
            <p:cNvSpPr>
              <a:spLocks/>
            </p:cNvSpPr>
            <p:nvPr/>
          </p:nvSpPr>
          <p:spPr bwMode="auto">
            <a:xfrm>
              <a:off x="960" y="1774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33"/>
            <p:cNvSpPr>
              <a:spLocks/>
            </p:cNvSpPr>
            <p:nvPr/>
          </p:nvSpPr>
          <p:spPr bwMode="auto">
            <a:xfrm>
              <a:off x="981" y="1776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981" y="1803"/>
              <a:ext cx="6" cy="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2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1009" y="1822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9" y="10"/>
                </a:cxn>
                <a:cxn ang="0">
                  <a:pos x="11" y="4"/>
                </a:cxn>
              </a:cxnLst>
              <a:rect l="0" t="0" r="r" b="b"/>
              <a:pathLst>
                <a:path w="11" h="10">
                  <a:moveTo>
                    <a:pt x="11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1000" y="1805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1008" y="1791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9" y="10"/>
                </a:cxn>
                <a:cxn ang="0">
                  <a:pos x="11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11" y="2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1027" y="1793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9"/>
            <p:cNvSpPr>
              <a:spLocks/>
            </p:cNvSpPr>
            <p:nvPr/>
          </p:nvSpPr>
          <p:spPr bwMode="auto">
            <a:xfrm>
              <a:off x="1020" y="1836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40"/>
            <p:cNvSpPr>
              <a:spLocks/>
            </p:cNvSpPr>
            <p:nvPr/>
          </p:nvSpPr>
          <p:spPr bwMode="auto">
            <a:xfrm>
              <a:off x="1000" y="1834"/>
              <a:ext cx="5" cy="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10" y="5"/>
                </a:cxn>
                <a:cxn ang="0">
                  <a:pos x="10" y="3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1020" y="1808"/>
              <a:ext cx="4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1028" y="1824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1019" y="1779"/>
              <a:ext cx="5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1000" y="1778"/>
              <a:ext cx="5" cy="4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45"/>
            <p:cNvSpPr>
              <a:spLocks/>
            </p:cNvSpPr>
            <p:nvPr/>
          </p:nvSpPr>
          <p:spPr bwMode="auto">
            <a:xfrm>
              <a:off x="1048" y="1827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46"/>
            <p:cNvSpPr>
              <a:spLocks/>
            </p:cNvSpPr>
            <p:nvPr/>
          </p:nvSpPr>
          <p:spPr bwMode="auto">
            <a:xfrm>
              <a:off x="1066" y="1829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1057" y="1812"/>
              <a:ext cx="5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1047" y="1796"/>
              <a:ext cx="5" cy="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2" y="6"/>
                </a:cxn>
              </a:cxnLst>
              <a:rect l="0" t="0" r="r" b="b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1065" y="1798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2" y="10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12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2" y="1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1038" y="1838"/>
              <a:ext cx="5" cy="4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10" y="10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1057" y="1785"/>
              <a:ext cx="5" cy="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7" y="5"/>
                </a:cxn>
                <a:cxn ang="0">
                  <a:pos x="9" y="3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7" y="5"/>
                  </a:lnTo>
                  <a:lnTo>
                    <a:pt x="9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1038" y="1782"/>
              <a:ext cx="5" cy="5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9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1038" y="1810"/>
              <a:ext cx="5" cy="4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1057" y="1841"/>
              <a:ext cx="5" cy="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4"/>
                </a:cxn>
              </a:cxnLst>
              <a:rect l="0" t="0" r="r" b="b"/>
              <a:pathLst>
                <a:path w="9" h="10">
                  <a:moveTo>
                    <a:pt x="9" y="4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1095" y="1790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1104" y="1804"/>
              <a:ext cx="6" cy="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2"/>
                </a:cxn>
                <a:cxn ang="0">
                  <a:pos x="9" y="8"/>
                </a:cxn>
                <a:cxn ang="0">
                  <a:pos x="11" y="6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1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1084" y="1801"/>
              <a:ext cx="6" cy="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10" y="7"/>
                </a:cxn>
                <a:cxn ang="0">
                  <a:pos x="12" y="5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1077" y="1842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1085" y="1831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6" y="11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6" y="11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1105" y="1834"/>
              <a:ext cx="5" cy="6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9" y="5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lnTo>
                    <a:pt x="9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9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1095" y="1817"/>
              <a:ext cx="6" cy="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6" y="11"/>
                </a:cxn>
                <a:cxn ang="0">
                  <a:pos x="12" y="5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6" y="11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1095" y="1845"/>
              <a:ext cx="6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6" y="11"/>
                </a:cxn>
                <a:cxn ang="0">
                  <a:pos x="12" y="6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11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1076" y="1787"/>
              <a:ext cx="6" cy="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6" y="10"/>
                </a:cxn>
                <a:cxn ang="0">
                  <a:pos x="10" y="8"/>
                </a:cxn>
                <a:cxn ang="0">
                  <a:pos x="12" y="4"/>
                </a:cxn>
              </a:cxnLst>
              <a:rect l="0" t="0" r="r" b="b"/>
              <a:pathLst>
                <a:path w="12" h="10">
                  <a:moveTo>
                    <a:pt x="12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1077" y="1814"/>
              <a:ext cx="5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1">
                  <a:moveTo>
                    <a:pt x="10" y="6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1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1123" y="1837"/>
              <a:ext cx="6" cy="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5" y="12"/>
                </a:cxn>
                <a:cxn ang="0">
                  <a:pos x="11" y="4"/>
                </a:cxn>
              </a:cxnLst>
              <a:rect l="0" t="0" r="r" b="b"/>
              <a:pathLst>
                <a:path w="11" h="12">
                  <a:moveTo>
                    <a:pt x="11" y="4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5" y="12"/>
                  </a:lnTo>
                  <a:lnTo>
                    <a:pt x="11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1115" y="1820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10" y="8"/>
                </a:cxn>
                <a:cxn ang="0">
                  <a:pos x="10" y="4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10" y="8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1123" y="1806"/>
              <a:ext cx="5" cy="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4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9" y="6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1115" y="1792"/>
              <a:ext cx="4" cy="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0" y="6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1115" y="1848"/>
              <a:ext cx="4" cy="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9"/>
                </a:cxn>
                <a:cxn ang="0">
                  <a:pos x="10" y="4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9"/>
                  </a:lnTo>
                  <a:lnTo>
                    <a:pt x="10" y="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1200" y="1778"/>
              <a:ext cx="68" cy="29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135" y="18"/>
                </a:cxn>
                <a:cxn ang="0">
                  <a:pos x="135" y="0"/>
                </a:cxn>
                <a:cxn ang="0">
                  <a:pos x="0" y="41"/>
                </a:cxn>
                <a:cxn ang="0">
                  <a:pos x="0" y="58"/>
                </a:cxn>
                <a:cxn ang="0">
                  <a:pos x="50" y="43"/>
                </a:cxn>
                <a:cxn ang="0">
                  <a:pos x="50" y="58"/>
                </a:cxn>
                <a:cxn ang="0">
                  <a:pos x="99" y="43"/>
                </a:cxn>
                <a:cxn ang="0">
                  <a:pos x="99" y="29"/>
                </a:cxn>
              </a:cxnLst>
              <a:rect l="0" t="0" r="r" b="b"/>
              <a:pathLst>
                <a:path w="135" h="58">
                  <a:moveTo>
                    <a:pt x="99" y="29"/>
                  </a:moveTo>
                  <a:lnTo>
                    <a:pt x="135" y="18"/>
                  </a:lnTo>
                  <a:lnTo>
                    <a:pt x="135" y="0"/>
                  </a:lnTo>
                  <a:lnTo>
                    <a:pt x="0" y="41"/>
                  </a:lnTo>
                  <a:lnTo>
                    <a:pt x="0" y="58"/>
                  </a:lnTo>
                  <a:lnTo>
                    <a:pt x="50" y="43"/>
                  </a:lnTo>
                  <a:lnTo>
                    <a:pt x="50" y="58"/>
                  </a:lnTo>
                  <a:lnTo>
                    <a:pt x="99" y="43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351" y="1788"/>
              <a:ext cx="771" cy="161"/>
            </a:xfrm>
            <a:custGeom>
              <a:avLst/>
              <a:gdLst/>
              <a:ahLst/>
              <a:cxnLst>
                <a:cxn ang="0">
                  <a:pos x="1243" y="316"/>
                </a:cxn>
                <a:cxn ang="0">
                  <a:pos x="1326" y="280"/>
                </a:cxn>
                <a:cxn ang="0">
                  <a:pos x="1406" y="231"/>
                </a:cxn>
                <a:cxn ang="0">
                  <a:pos x="1487" y="177"/>
                </a:cxn>
                <a:cxn ang="0">
                  <a:pos x="1544" y="148"/>
                </a:cxn>
                <a:cxn ang="0">
                  <a:pos x="367" y="0"/>
                </a:cxn>
                <a:cxn ang="0">
                  <a:pos x="266" y="35"/>
                </a:cxn>
                <a:cxn ang="0">
                  <a:pos x="182" y="82"/>
                </a:cxn>
                <a:cxn ang="0">
                  <a:pos x="91" y="119"/>
                </a:cxn>
                <a:cxn ang="0">
                  <a:pos x="146" y="113"/>
                </a:cxn>
                <a:cxn ang="0">
                  <a:pos x="177" y="109"/>
                </a:cxn>
                <a:cxn ang="0">
                  <a:pos x="200" y="97"/>
                </a:cxn>
                <a:cxn ang="0">
                  <a:pos x="213" y="90"/>
                </a:cxn>
                <a:cxn ang="0">
                  <a:pos x="244" y="82"/>
                </a:cxn>
                <a:cxn ang="0">
                  <a:pos x="273" y="59"/>
                </a:cxn>
                <a:cxn ang="0">
                  <a:pos x="279" y="49"/>
                </a:cxn>
                <a:cxn ang="0">
                  <a:pos x="378" y="41"/>
                </a:cxn>
                <a:cxn ang="0">
                  <a:pos x="376" y="64"/>
                </a:cxn>
                <a:cxn ang="0">
                  <a:pos x="324" y="93"/>
                </a:cxn>
                <a:cxn ang="0">
                  <a:pos x="279" y="117"/>
                </a:cxn>
                <a:cxn ang="0">
                  <a:pos x="326" y="103"/>
                </a:cxn>
                <a:cxn ang="0">
                  <a:pos x="357" y="88"/>
                </a:cxn>
                <a:cxn ang="0">
                  <a:pos x="392" y="72"/>
                </a:cxn>
                <a:cxn ang="0">
                  <a:pos x="425" y="47"/>
                </a:cxn>
                <a:cxn ang="0">
                  <a:pos x="1144" y="140"/>
                </a:cxn>
                <a:cxn ang="0">
                  <a:pos x="1144" y="167"/>
                </a:cxn>
                <a:cxn ang="0">
                  <a:pos x="1074" y="212"/>
                </a:cxn>
                <a:cxn ang="0">
                  <a:pos x="1028" y="237"/>
                </a:cxn>
                <a:cxn ang="0">
                  <a:pos x="1034" y="243"/>
                </a:cxn>
                <a:cxn ang="0">
                  <a:pos x="1059" y="233"/>
                </a:cxn>
                <a:cxn ang="0">
                  <a:pos x="1084" y="225"/>
                </a:cxn>
                <a:cxn ang="0">
                  <a:pos x="1115" y="208"/>
                </a:cxn>
                <a:cxn ang="0">
                  <a:pos x="1136" y="198"/>
                </a:cxn>
                <a:cxn ang="0">
                  <a:pos x="1171" y="173"/>
                </a:cxn>
                <a:cxn ang="0">
                  <a:pos x="1204" y="150"/>
                </a:cxn>
                <a:cxn ang="0">
                  <a:pos x="1404" y="192"/>
                </a:cxn>
                <a:cxn ang="0">
                  <a:pos x="1383" y="212"/>
                </a:cxn>
                <a:cxn ang="0">
                  <a:pos x="1295" y="268"/>
                </a:cxn>
                <a:cxn ang="0">
                  <a:pos x="1214" y="301"/>
                </a:cxn>
                <a:cxn ang="0">
                  <a:pos x="1003" y="247"/>
                </a:cxn>
                <a:cxn ang="0">
                  <a:pos x="182" y="156"/>
                </a:cxn>
                <a:cxn ang="0">
                  <a:pos x="163" y="152"/>
                </a:cxn>
                <a:cxn ang="0">
                  <a:pos x="91" y="119"/>
                </a:cxn>
                <a:cxn ang="0">
                  <a:pos x="0" y="140"/>
                </a:cxn>
                <a:cxn ang="0">
                  <a:pos x="1226" y="322"/>
                </a:cxn>
              </a:cxnLst>
              <a:rect l="0" t="0" r="r" b="b"/>
              <a:pathLst>
                <a:path w="1544" h="322">
                  <a:moveTo>
                    <a:pt x="1226" y="322"/>
                  </a:moveTo>
                  <a:lnTo>
                    <a:pt x="1243" y="316"/>
                  </a:lnTo>
                  <a:lnTo>
                    <a:pt x="1286" y="299"/>
                  </a:lnTo>
                  <a:lnTo>
                    <a:pt x="1326" y="280"/>
                  </a:lnTo>
                  <a:lnTo>
                    <a:pt x="1359" y="262"/>
                  </a:lnTo>
                  <a:lnTo>
                    <a:pt x="1406" y="231"/>
                  </a:lnTo>
                  <a:lnTo>
                    <a:pt x="1456" y="192"/>
                  </a:lnTo>
                  <a:lnTo>
                    <a:pt x="1487" y="177"/>
                  </a:lnTo>
                  <a:lnTo>
                    <a:pt x="1522" y="159"/>
                  </a:lnTo>
                  <a:lnTo>
                    <a:pt x="1544" y="148"/>
                  </a:lnTo>
                  <a:lnTo>
                    <a:pt x="555" y="26"/>
                  </a:lnTo>
                  <a:lnTo>
                    <a:pt x="367" y="0"/>
                  </a:lnTo>
                  <a:lnTo>
                    <a:pt x="289" y="26"/>
                  </a:lnTo>
                  <a:lnTo>
                    <a:pt x="266" y="35"/>
                  </a:lnTo>
                  <a:lnTo>
                    <a:pt x="229" y="57"/>
                  </a:lnTo>
                  <a:lnTo>
                    <a:pt x="182" y="82"/>
                  </a:lnTo>
                  <a:lnTo>
                    <a:pt x="113" y="111"/>
                  </a:lnTo>
                  <a:lnTo>
                    <a:pt x="91" y="119"/>
                  </a:lnTo>
                  <a:lnTo>
                    <a:pt x="124" y="123"/>
                  </a:lnTo>
                  <a:lnTo>
                    <a:pt x="146" y="113"/>
                  </a:lnTo>
                  <a:lnTo>
                    <a:pt x="161" y="107"/>
                  </a:lnTo>
                  <a:lnTo>
                    <a:pt x="177" y="109"/>
                  </a:lnTo>
                  <a:lnTo>
                    <a:pt x="182" y="103"/>
                  </a:lnTo>
                  <a:lnTo>
                    <a:pt x="200" y="97"/>
                  </a:lnTo>
                  <a:lnTo>
                    <a:pt x="210" y="97"/>
                  </a:lnTo>
                  <a:lnTo>
                    <a:pt x="213" y="90"/>
                  </a:lnTo>
                  <a:lnTo>
                    <a:pt x="233" y="80"/>
                  </a:lnTo>
                  <a:lnTo>
                    <a:pt x="244" y="82"/>
                  </a:lnTo>
                  <a:lnTo>
                    <a:pt x="248" y="72"/>
                  </a:lnTo>
                  <a:lnTo>
                    <a:pt x="273" y="59"/>
                  </a:lnTo>
                  <a:lnTo>
                    <a:pt x="277" y="59"/>
                  </a:lnTo>
                  <a:lnTo>
                    <a:pt x="279" y="49"/>
                  </a:lnTo>
                  <a:lnTo>
                    <a:pt x="312" y="33"/>
                  </a:lnTo>
                  <a:lnTo>
                    <a:pt x="378" y="41"/>
                  </a:lnTo>
                  <a:lnTo>
                    <a:pt x="386" y="57"/>
                  </a:lnTo>
                  <a:lnTo>
                    <a:pt x="376" y="64"/>
                  </a:lnTo>
                  <a:lnTo>
                    <a:pt x="347" y="80"/>
                  </a:lnTo>
                  <a:lnTo>
                    <a:pt x="324" y="93"/>
                  </a:lnTo>
                  <a:lnTo>
                    <a:pt x="295" y="109"/>
                  </a:lnTo>
                  <a:lnTo>
                    <a:pt x="279" y="117"/>
                  </a:lnTo>
                  <a:lnTo>
                    <a:pt x="318" y="111"/>
                  </a:lnTo>
                  <a:lnTo>
                    <a:pt x="326" y="103"/>
                  </a:lnTo>
                  <a:lnTo>
                    <a:pt x="355" y="93"/>
                  </a:lnTo>
                  <a:lnTo>
                    <a:pt x="357" y="88"/>
                  </a:lnTo>
                  <a:lnTo>
                    <a:pt x="361" y="86"/>
                  </a:lnTo>
                  <a:lnTo>
                    <a:pt x="392" y="72"/>
                  </a:lnTo>
                  <a:lnTo>
                    <a:pt x="396" y="64"/>
                  </a:lnTo>
                  <a:lnTo>
                    <a:pt x="425" y="47"/>
                  </a:lnTo>
                  <a:lnTo>
                    <a:pt x="1101" y="134"/>
                  </a:lnTo>
                  <a:lnTo>
                    <a:pt x="1144" y="140"/>
                  </a:lnTo>
                  <a:lnTo>
                    <a:pt x="1156" y="157"/>
                  </a:lnTo>
                  <a:lnTo>
                    <a:pt x="1144" y="167"/>
                  </a:lnTo>
                  <a:lnTo>
                    <a:pt x="1113" y="187"/>
                  </a:lnTo>
                  <a:lnTo>
                    <a:pt x="1074" y="212"/>
                  </a:lnTo>
                  <a:lnTo>
                    <a:pt x="1053" y="223"/>
                  </a:lnTo>
                  <a:lnTo>
                    <a:pt x="1028" y="237"/>
                  </a:lnTo>
                  <a:lnTo>
                    <a:pt x="1014" y="245"/>
                  </a:lnTo>
                  <a:lnTo>
                    <a:pt x="1034" y="243"/>
                  </a:lnTo>
                  <a:lnTo>
                    <a:pt x="1037" y="235"/>
                  </a:lnTo>
                  <a:lnTo>
                    <a:pt x="1059" y="233"/>
                  </a:lnTo>
                  <a:lnTo>
                    <a:pt x="1080" y="235"/>
                  </a:lnTo>
                  <a:lnTo>
                    <a:pt x="1084" y="225"/>
                  </a:lnTo>
                  <a:lnTo>
                    <a:pt x="1109" y="218"/>
                  </a:lnTo>
                  <a:lnTo>
                    <a:pt x="1115" y="208"/>
                  </a:lnTo>
                  <a:lnTo>
                    <a:pt x="1132" y="198"/>
                  </a:lnTo>
                  <a:lnTo>
                    <a:pt x="1136" y="198"/>
                  </a:lnTo>
                  <a:lnTo>
                    <a:pt x="1142" y="188"/>
                  </a:lnTo>
                  <a:lnTo>
                    <a:pt x="1171" y="173"/>
                  </a:lnTo>
                  <a:lnTo>
                    <a:pt x="1173" y="167"/>
                  </a:lnTo>
                  <a:lnTo>
                    <a:pt x="1204" y="150"/>
                  </a:lnTo>
                  <a:lnTo>
                    <a:pt x="1390" y="173"/>
                  </a:lnTo>
                  <a:lnTo>
                    <a:pt x="1404" y="192"/>
                  </a:lnTo>
                  <a:lnTo>
                    <a:pt x="1396" y="200"/>
                  </a:lnTo>
                  <a:lnTo>
                    <a:pt x="1383" y="212"/>
                  </a:lnTo>
                  <a:lnTo>
                    <a:pt x="1338" y="243"/>
                  </a:lnTo>
                  <a:lnTo>
                    <a:pt x="1295" y="268"/>
                  </a:lnTo>
                  <a:lnTo>
                    <a:pt x="1255" y="285"/>
                  </a:lnTo>
                  <a:lnTo>
                    <a:pt x="1214" y="301"/>
                  </a:lnTo>
                  <a:lnTo>
                    <a:pt x="987" y="268"/>
                  </a:lnTo>
                  <a:lnTo>
                    <a:pt x="1003" y="247"/>
                  </a:lnTo>
                  <a:lnTo>
                    <a:pt x="954" y="266"/>
                  </a:lnTo>
                  <a:lnTo>
                    <a:pt x="182" y="156"/>
                  </a:lnTo>
                  <a:lnTo>
                    <a:pt x="200" y="142"/>
                  </a:lnTo>
                  <a:lnTo>
                    <a:pt x="163" y="152"/>
                  </a:lnTo>
                  <a:lnTo>
                    <a:pt x="74" y="138"/>
                  </a:lnTo>
                  <a:lnTo>
                    <a:pt x="91" y="119"/>
                  </a:lnTo>
                  <a:lnTo>
                    <a:pt x="72" y="123"/>
                  </a:lnTo>
                  <a:lnTo>
                    <a:pt x="0" y="140"/>
                  </a:lnTo>
                  <a:lnTo>
                    <a:pt x="1196" y="318"/>
                  </a:lnTo>
                  <a:lnTo>
                    <a:pt x="1226" y="32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351" y="1858"/>
              <a:ext cx="614" cy="115"/>
            </a:xfrm>
            <a:custGeom>
              <a:avLst/>
              <a:gdLst/>
              <a:ahLst/>
              <a:cxnLst>
                <a:cxn ang="0">
                  <a:pos x="1229" y="231"/>
                </a:cxn>
                <a:cxn ang="0">
                  <a:pos x="1226" y="182"/>
                </a:cxn>
                <a:cxn ang="0">
                  <a:pos x="1196" y="178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229" y="231"/>
                </a:cxn>
              </a:cxnLst>
              <a:rect l="0" t="0" r="r" b="b"/>
              <a:pathLst>
                <a:path w="1229" h="231">
                  <a:moveTo>
                    <a:pt x="1229" y="231"/>
                  </a:moveTo>
                  <a:lnTo>
                    <a:pt x="1226" y="182"/>
                  </a:lnTo>
                  <a:lnTo>
                    <a:pt x="1196" y="178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229" y="23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3"/>
            <p:cNvSpPr>
              <a:spLocks/>
            </p:cNvSpPr>
            <p:nvPr/>
          </p:nvSpPr>
          <p:spPr bwMode="auto">
            <a:xfrm>
              <a:off x="442" y="1820"/>
              <a:ext cx="486" cy="101"/>
            </a:xfrm>
            <a:custGeom>
              <a:avLst/>
              <a:gdLst/>
              <a:ahLst/>
              <a:cxnLst>
                <a:cxn ang="0">
                  <a:pos x="821" y="183"/>
                </a:cxn>
                <a:cxn ang="0">
                  <a:pos x="832" y="181"/>
                </a:cxn>
                <a:cxn ang="0">
                  <a:pos x="846" y="173"/>
                </a:cxn>
                <a:cxn ang="0">
                  <a:pos x="871" y="159"/>
                </a:cxn>
                <a:cxn ang="0">
                  <a:pos x="892" y="148"/>
                </a:cxn>
                <a:cxn ang="0">
                  <a:pos x="931" y="123"/>
                </a:cxn>
                <a:cxn ang="0">
                  <a:pos x="962" y="103"/>
                </a:cxn>
                <a:cxn ang="0">
                  <a:pos x="974" y="93"/>
                </a:cxn>
                <a:cxn ang="0">
                  <a:pos x="962" y="76"/>
                </a:cxn>
                <a:cxn ang="0">
                  <a:pos x="939" y="92"/>
                </a:cxn>
                <a:cxn ang="0">
                  <a:pos x="900" y="86"/>
                </a:cxn>
                <a:cxn ang="0">
                  <a:pos x="214" y="0"/>
                </a:cxn>
                <a:cxn ang="0">
                  <a:pos x="210" y="8"/>
                </a:cxn>
                <a:cxn ang="0">
                  <a:pos x="881" y="95"/>
                </a:cxn>
                <a:cxn ang="0">
                  <a:pos x="929" y="101"/>
                </a:cxn>
                <a:cxn ang="0">
                  <a:pos x="904" y="117"/>
                </a:cxn>
                <a:cxn ang="0">
                  <a:pos x="863" y="111"/>
                </a:cxn>
                <a:cxn ang="0">
                  <a:pos x="179" y="22"/>
                </a:cxn>
                <a:cxn ang="0">
                  <a:pos x="175" y="24"/>
                </a:cxn>
                <a:cxn ang="0">
                  <a:pos x="173" y="29"/>
                </a:cxn>
                <a:cxn ang="0">
                  <a:pos x="838" y="121"/>
                </a:cxn>
                <a:cxn ang="0">
                  <a:pos x="886" y="126"/>
                </a:cxn>
                <a:cxn ang="0">
                  <a:pos x="838" y="152"/>
                </a:cxn>
                <a:cxn ang="0">
                  <a:pos x="803" y="148"/>
                </a:cxn>
                <a:cxn ang="0">
                  <a:pos x="97" y="53"/>
                </a:cxn>
                <a:cxn ang="0">
                  <a:pos x="97" y="61"/>
                </a:cxn>
                <a:cxn ang="0">
                  <a:pos x="826" y="159"/>
                </a:cxn>
                <a:cxn ang="0">
                  <a:pos x="809" y="165"/>
                </a:cxn>
                <a:cxn ang="0">
                  <a:pos x="76" y="66"/>
                </a:cxn>
                <a:cxn ang="0">
                  <a:pos x="66" y="64"/>
                </a:cxn>
                <a:cxn ang="0">
                  <a:pos x="64" y="68"/>
                </a:cxn>
                <a:cxn ang="0">
                  <a:pos x="782" y="171"/>
                </a:cxn>
                <a:cxn ang="0">
                  <a:pos x="764" y="177"/>
                </a:cxn>
                <a:cxn ang="0">
                  <a:pos x="464" y="134"/>
                </a:cxn>
                <a:cxn ang="0">
                  <a:pos x="29" y="70"/>
                </a:cxn>
                <a:cxn ang="0">
                  <a:pos x="18" y="78"/>
                </a:cxn>
                <a:cxn ang="0">
                  <a:pos x="0" y="92"/>
                </a:cxn>
                <a:cxn ang="0">
                  <a:pos x="772" y="202"/>
                </a:cxn>
                <a:cxn ang="0">
                  <a:pos x="821" y="183"/>
                </a:cxn>
              </a:cxnLst>
              <a:rect l="0" t="0" r="r" b="b"/>
              <a:pathLst>
                <a:path w="974" h="202">
                  <a:moveTo>
                    <a:pt x="821" y="183"/>
                  </a:moveTo>
                  <a:lnTo>
                    <a:pt x="832" y="181"/>
                  </a:lnTo>
                  <a:lnTo>
                    <a:pt x="846" y="173"/>
                  </a:lnTo>
                  <a:lnTo>
                    <a:pt x="871" y="159"/>
                  </a:lnTo>
                  <a:lnTo>
                    <a:pt x="892" y="148"/>
                  </a:lnTo>
                  <a:lnTo>
                    <a:pt x="931" y="123"/>
                  </a:lnTo>
                  <a:lnTo>
                    <a:pt x="962" y="103"/>
                  </a:lnTo>
                  <a:lnTo>
                    <a:pt x="974" y="93"/>
                  </a:lnTo>
                  <a:lnTo>
                    <a:pt x="962" y="76"/>
                  </a:lnTo>
                  <a:lnTo>
                    <a:pt x="939" y="92"/>
                  </a:lnTo>
                  <a:lnTo>
                    <a:pt x="900" y="86"/>
                  </a:lnTo>
                  <a:lnTo>
                    <a:pt x="214" y="0"/>
                  </a:lnTo>
                  <a:lnTo>
                    <a:pt x="210" y="8"/>
                  </a:lnTo>
                  <a:lnTo>
                    <a:pt x="881" y="95"/>
                  </a:lnTo>
                  <a:lnTo>
                    <a:pt x="929" y="101"/>
                  </a:lnTo>
                  <a:lnTo>
                    <a:pt x="904" y="117"/>
                  </a:lnTo>
                  <a:lnTo>
                    <a:pt x="863" y="111"/>
                  </a:lnTo>
                  <a:lnTo>
                    <a:pt x="179" y="22"/>
                  </a:lnTo>
                  <a:lnTo>
                    <a:pt x="175" y="24"/>
                  </a:lnTo>
                  <a:lnTo>
                    <a:pt x="173" y="29"/>
                  </a:lnTo>
                  <a:lnTo>
                    <a:pt x="838" y="121"/>
                  </a:lnTo>
                  <a:lnTo>
                    <a:pt x="886" y="126"/>
                  </a:lnTo>
                  <a:lnTo>
                    <a:pt x="838" y="152"/>
                  </a:lnTo>
                  <a:lnTo>
                    <a:pt x="803" y="148"/>
                  </a:lnTo>
                  <a:lnTo>
                    <a:pt x="97" y="53"/>
                  </a:lnTo>
                  <a:lnTo>
                    <a:pt x="97" y="61"/>
                  </a:lnTo>
                  <a:lnTo>
                    <a:pt x="826" y="159"/>
                  </a:lnTo>
                  <a:lnTo>
                    <a:pt x="809" y="165"/>
                  </a:lnTo>
                  <a:lnTo>
                    <a:pt x="76" y="66"/>
                  </a:lnTo>
                  <a:lnTo>
                    <a:pt x="66" y="64"/>
                  </a:lnTo>
                  <a:lnTo>
                    <a:pt x="64" y="68"/>
                  </a:lnTo>
                  <a:lnTo>
                    <a:pt x="782" y="171"/>
                  </a:lnTo>
                  <a:lnTo>
                    <a:pt x="764" y="177"/>
                  </a:lnTo>
                  <a:lnTo>
                    <a:pt x="464" y="134"/>
                  </a:lnTo>
                  <a:lnTo>
                    <a:pt x="29" y="70"/>
                  </a:lnTo>
                  <a:lnTo>
                    <a:pt x="18" y="78"/>
                  </a:lnTo>
                  <a:lnTo>
                    <a:pt x="0" y="92"/>
                  </a:lnTo>
                  <a:lnTo>
                    <a:pt x="772" y="202"/>
                  </a:lnTo>
                  <a:lnTo>
                    <a:pt x="821" y="18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963" y="1862"/>
              <a:ext cx="160" cy="111"/>
            </a:xfrm>
            <a:custGeom>
              <a:avLst/>
              <a:gdLst/>
              <a:ahLst/>
              <a:cxnLst>
                <a:cxn ang="0">
                  <a:pos x="141" y="168"/>
                </a:cxn>
                <a:cxn ang="0">
                  <a:pos x="149" y="161"/>
                </a:cxn>
                <a:cxn ang="0">
                  <a:pos x="168" y="143"/>
                </a:cxn>
                <a:cxn ang="0">
                  <a:pos x="182" y="130"/>
                </a:cxn>
                <a:cxn ang="0">
                  <a:pos x="199" y="116"/>
                </a:cxn>
                <a:cxn ang="0">
                  <a:pos x="219" y="103"/>
                </a:cxn>
                <a:cxn ang="0">
                  <a:pos x="234" y="93"/>
                </a:cxn>
                <a:cxn ang="0">
                  <a:pos x="248" y="85"/>
                </a:cxn>
                <a:cxn ang="0">
                  <a:pos x="269" y="77"/>
                </a:cxn>
                <a:cxn ang="0">
                  <a:pos x="283" y="71"/>
                </a:cxn>
                <a:cxn ang="0">
                  <a:pos x="298" y="64"/>
                </a:cxn>
                <a:cxn ang="0">
                  <a:pos x="308" y="58"/>
                </a:cxn>
                <a:cxn ang="0">
                  <a:pos x="320" y="54"/>
                </a:cxn>
                <a:cxn ang="0">
                  <a:pos x="318" y="17"/>
                </a:cxn>
                <a:cxn ang="0">
                  <a:pos x="318" y="0"/>
                </a:cxn>
                <a:cxn ang="0">
                  <a:pos x="296" y="11"/>
                </a:cxn>
                <a:cxn ang="0">
                  <a:pos x="261" y="29"/>
                </a:cxn>
                <a:cxn ang="0">
                  <a:pos x="230" y="44"/>
                </a:cxn>
                <a:cxn ang="0">
                  <a:pos x="180" y="83"/>
                </a:cxn>
                <a:cxn ang="0">
                  <a:pos x="133" y="114"/>
                </a:cxn>
                <a:cxn ang="0">
                  <a:pos x="100" y="132"/>
                </a:cxn>
                <a:cxn ang="0">
                  <a:pos x="60" y="151"/>
                </a:cxn>
                <a:cxn ang="0">
                  <a:pos x="17" y="168"/>
                </a:cxn>
                <a:cxn ang="0">
                  <a:pos x="0" y="174"/>
                </a:cxn>
                <a:cxn ang="0">
                  <a:pos x="3" y="223"/>
                </a:cxn>
                <a:cxn ang="0">
                  <a:pos x="33" y="215"/>
                </a:cxn>
                <a:cxn ang="0">
                  <a:pos x="62" y="205"/>
                </a:cxn>
                <a:cxn ang="0">
                  <a:pos x="104" y="188"/>
                </a:cxn>
                <a:cxn ang="0">
                  <a:pos x="141" y="168"/>
                </a:cxn>
              </a:cxnLst>
              <a:rect l="0" t="0" r="r" b="b"/>
              <a:pathLst>
                <a:path w="320" h="223">
                  <a:moveTo>
                    <a:pt x="141" y="168"/>
                  </a:moveTo>
                  <a:lnTo>
                    <a:pt x="149" y="161"/>
                  </a:lnTo>
                  <a:lnTo>
                    <a:pt x="168" y="143"/>
                  </a:lnTo>
                  <a:lnTo>
                    <a:pt x="182" y="130"/>
                  </a:lnTo>
                  <a:lnTo>
                    <a:pt x="199" y="116"/>
                  </a:lnTo>
                  <a:lnTo>
                    <a:pt x="219" y="103"/>
                  </a:lnTo>
                  <a:lnTo>
                    <a:pt x="234" y="93"/>
                  </a:lnTo>
                  <a:lnTo>
                    <a:pt x="248" y="85"/>
                  </a:lnTo>
                  <a:lnTo>
                    <a:pt x="269" y="77"/>
                  </a:lnTo>
                  <a:lnTo>
                    <a:pt x="283" y="71"/>
                  </a:lnTo>
                  <a:lnTo>
                    <a:pt x="298" y="64"/>
                  </a:lnTo>
                  <a:lnTo>
                    <a:pt x="308" y="58"/>
                  </a:lnTo>
                  <a:lnTo>
                    <a:pt x="320" y="54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296" y="11"/>
                  </a:lnTo>
                  <a:lnTo>
                    <a:pt x="261" y="29"/>
                  </a:lnTo>
                  <a:lnTo>
                    <a:pt x="230" y="44"/>
                  </a:lnTo>
                  <a:lnTo>
                    <a:pt x="180" y="83"/>
                  </a:lnTo>
                  <a:lnTo>
                    <a:pt x="133" y="114"/>
                  </a:lnTo>
                  <a:lnTo>
                    <a:pt x="100" y="132"/>
                  </a:lnTo>
                  <a:lnTo>
                    <a:pt x="60" y="151"/>
                  </a:lnTo>
                  <a:lnTo>
                    <a:pt x="17" y="168"/>
                  </a:lnTo>
                  <a:lnTo>
                    <a:pt x="0" y="174"/>
                  </a:lnTo>
                  <a:lnTo>
                    <a:pt x="3" y="223"/>
                  </a:lnTo>
                  <a:lnTo>
                    <a:pt x="33" y="215"/>
                  </a:lnTo>
                  <a:lnTo>
                    <a:pt x="62" y="205"/>
                  </a:lnTo>
                  <a:lnTo>
                    <a:pt x="104" y="188"/>
                  </a:lnTo>
                  <a:lnTo>
                    <a:pt x="141" y="168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auto">
            <a:xfrm>
              <a:off x="844" y="1872"/>
              <a:ext cx="208" cy="66"/>
            </a:xfrm>
            <a:custGeom>
              <a:avLst/>
              <a:gdLst/>
              <a:ahLst/>
              <a:cxnLst>
                <a:cxn ang="0">
                  <a:pos x="310" y="54"/>
                </a:cxn>
                <a:cxn ang="0">
                  <a:pos x="339" y="58"/>
                </a:cxn>
                <a:cxn ang="0">
                  <a:pos x="289" y="84"/>
                </a:cxn>
                <a:cxn ang="0">
                  <a:pos x="268" y="82"/>
                </a:cxn>
                <a:cxn ang="0">
                  <a:pos x="97" y="58"/>
                </a:cxn>
                <a:cxn ang="0">
                  <a:pos x="93" y="68"/>
                </a:cxn>
                <a:cxn ang="0">
                  <a:pos x="268" y="93"/>
                </a:cxn>
                <a:cxn ang="0">
                  <a:pos x="225" y="109"/>
                </a:cxn>
                <a:cxn ang="0">
                  <a:pos x="198" y="105"/>
                </a:cxn>
                <a:cxn ang="0">
                  <a:pos x="16" y="80"/>
                </a:cxn>
                <a:cxn ang="0">
                  <a:pos x="0" y="101"/>
                </a:cxn>
                <a:cxn ang="0">
                  <a:pos x="227" y="134"/>
                </a:cxn>
                <a:cxn ang="0">
                  <a:pos x="268" y="118"/>
                </a:cxn>
                <a:cxn ang="0">
                  <a:pos x="308" y="101"/>
                </a:cxn>
                <a:cxn ang="0">
                  <a:pos x="351" y="76"/>
                </a:cxn>
                <a:cxn ang="0">
                  <a:pos x="396" y="45"/>
                </a:cxn>
                <a:cxn ang="0">
                  <a:pos x="409" y="33"/>
                </a:cxn>
                <a:cxn ang="0">
                  <a:pos x="417" y="25"/>
                </a:cxn>
                <a:cxn ang="0">
                  <a:pos x="403" y="6"/>
                </a:cxn>
                <a:cxn ang="0">
                  <a:pos x="380" y="23"/>
                </a:cxn>
                <a:cxn ang="0">
                  <a:pos x="186" y="0"/>
                </a:cxn>
                <a:cxn ang="0">
                  <a:pos x="184" y="6"/>
                </a:cxn>
                <a:cxn ang="0">
                  <a:pos x="372" y="31"/>
                </a:cxn>
                <a:cxn ang="0">
                  <a:pos x="351" y="47"/>
                </a:cxn>
                <a:cxn ang="0">
                  <a:pos x="155" y="21"/>
                </a:cxn>
                <a:cxn ang="0">
                  <a:pos x="149" y="31"/>
                </a:cxn>
                <a:cxn ang="0">
                  <a:pos x="310" y="54"/>
                </a:cxn>
              </a:cxnLst>
              <a:rect l="0" t="0" r="r" b="b"/>
              <a:pathLst>
                <a:path w="417" h="134">
                  <a:moveTo>
                    <a:pt x="310" y="54"/>
                  </a:moveTo>
                  <a:lnTo>
                    <a:pt x="339" y="58"/>
                  </a:lnTo>
                  <a:lnTo>
                    <a:pt x="289" y="84"/>
                  </a:lnTo>
                  <a:lnTo>
                    <a:pt x="268" y="82"/>
                  </a:lnTo>
                  <a:lnTo>
                    <a:pt x="97" y="58"/>
                  </a:lnTo>
                  <a:lnTo>
                    <a:pt x="93" y="68"/>
                  </a:lnTo>
                  <a:lnTo>
                    <a:pt x="268" y="93"/>
                  </a:lnTo>
                  <a:lnTo>
                    <a:pt x="225" y="109"/>
                  </a:lnTo>
                  <a:lnTo>
                    <a:pt x="198" y="105"/>
                  </a:lnTo>
                  <a:lnTo>
                    <a:pt x="16" y="80"/>
                  </a:lnTo>
                  <a:lnTo>
                    <a:pt x="0" y="101"/>
                  </a:lnTo>
                  <a:lnTo>
                    <a:pt x="227" y="134"/>
                  </a:lnTo>
                  <a:lnTo>
                    <a:pt x="268" y="118"/>
                  </a:lnTo>
                  <a:lnTo>
                    <a:pt x="308" y="101"/>
                  </a:lnTo>
                  <a:lnTo>
                    <a:pt x="351" y="76"/>
                  </a:lnTo>
                  <a:lnTo>
                    <a:pt x="396" y="45"/>
                  </a:lnTo>
                  <a:lnTo>
                    <a:pt x="409" y="33"/>
                  </a:lnTo>
                  <a:lnTo>
                    <a:pt x="417" y="25"/>
                  </a:lnTo>
                  <a:lnTo>
                    <a:pt x="403" y="6"/>
                  </a:lnTo>
                  <a:lnTo>
                    <a:pt x="380" y="23"/>
                  </a:lnTo>
                  <a:lnTo>
                    <a:pt x="186" y="0"/>
                  </a:lnTo>
                  <a:lnTo>
                    <a:pt x="184" y="6"/>
                  </a:lnTo>
                  <a:lnTo>
                    <a:pt x="372" y="31"/>
                  </a:lnTo>
                  <a:lnTo>
                    <a:pt x="351" y="47"/>
                  </a:lnTo>
                  <a:lnTo>
                    <a:pt x="155" y="21"/>
                  </a:lnTo>
                  <a:lnTo>
                    <a:pt x="149" y="31"/>
                  </a:lnTo>
                  <a:lnTo>
                    <a:pt x="310" y="5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869" y="1905"/>
              <a:ext cx="109" cy="21"/>
            </a:xfrm>
            <a:custGeom>
              <a:avLst/>
              <a:gdLst/>
              <a:ahLst/>
              <a:cxnLst>
                <a:cxn ang="0">
                  <a:pos x="148" y="39"/>
                </a:cxn>
                <a:cxn ang="0">
                  <a:pos x="175" y="43"/>
                </a:cxn>
                <a:cxn ang="0">
                  <a:pos x="218" y="27"/>
                </a:cxn>
                <a:cxn ang="0">
                  <a:pos x="43" y="2"/>
                </a:cxn>
                <a:cxn ang="0">
                  <a:pos x="22" y="0"/>
                </a:cxn>
                <a:cxn ang="0">
                  <a:pos x="0" y="2"/>
                </a:cxn>
                <a:cxn ang="0">
                  <a:pos x="181" y="29"/>
                </a:cxn>
                <a:cxn ang="0">
                  <a:pos x="163" y="35"/>
                </a:cxn>
                <a:cxn ang="0">
                  <a:pos x="148" y="39"/>
                </a:cxn>
              </a:cxnLst>
              <a:rect l="0" t="0" r="r" b="b"/>
              <a:pathLst>
                <a:path w="218" h="43">
                  <a:moveTo>
                    <a:pt x="148" y="39"/>
                  </a:moveTo>
                  <a:lnTo>
                    <a:pt x="175" y="43"/>
                  </a:lnTo>
                  <a:lnTo>
                    <a:pt x="218" y="27"/>
                  </a:lnTo>
                  <a:lnTo>
                    <a:pt x="43" y="2"/>
                  </a:lnTo>
                  <a:lnTo>
                    <a:pt x="22" y="0"/>
                  </a:lnTo>
                  <a:lnTo>
                    <a:pt x="0" y="2"/>
                  </a:lnTo>
                  <a:lnTo>
                    <a:pt x="181" y="29"/>
                  </a:lnTo>
                  <a:lnTo>
                    <a:pt x="163" y="35"/>
                  </a:lnTo>
                  <a:lnTo>
                    <a:pt x="148" y="3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867" y="1906"/>
              <a:ext cx="92" cy="16"/>
            </a:xfrm>
            <a:custGeom>
              <a:avLst/>
              <a:gdLst/>
              <a:ahLst/>
              <a:cxnLst>
                <a:cxn ang="0">
                  <a:pos x="166" y="33"/>
                </a:cxn>
                <a:cxn ang="0">
                  <a:pos x="184" y="27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166" y="33"/>
                </a:cxn>
              </a:cxnLst>
              <a:rect l="0" t="0" r="r" b="b"/>
              <a:pathLst>
                <a:path w="184" h="33">
                  <a:moveTo>
                    <a:pt x="166" y="33"/>
                  </a:moveTo>
                  <a:lnTo>
                    <a:pt x="184" y="27"/>
                  </a:lnTo>
                  <a:lnTo>
                    <a:pt x="3" y="0"/>
                  </a:lnTo>
                  <a:lnTo>
                    <a:pt x="0" y="8"/>
                  </a:lnTo>
                  <a:lnTo>
                    <a:pt x="166" y="3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78"/>
            <p:cNvSpPr>
              <a:spLocks/>
            </p:cNvSpPr>
            <p:nvPr/>
          </p:nvSpPr>
          <p:spPr bwMode="auto">
            <a:xfrm>
              <a:off x="905" y="1892"/>
              <a:ext cx="85" cy="15"/>
            </a:xfrm>
            <a:custGeom>
              <a:avLst/>
              <a:gdLst/>
              <a:ahLst/>
              <a:cxnLst>
                <a:cxn ang="0">
                  <a:pos x="171" y="25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159" y="31"/>
                </a:cxn>
                <a:cxn ang="0">
                  <a:pos x="171" y="25"/>
                </a:cxn>
              </a:cxnLst>
              <a:rect l="0" t="0" r="r" b="b"/>
              <a:pathLst>
                <a:path w="171" h="31">
                  <a:moveTo>
                    <a:pt x="171" y="25"/>
                  </a:moveTo>
                  <a:lnTo>
                    <a:pt x="6" y="0"/>
                  </a:lnTo>
                  <a:lnTo>
                    <a:pt x="0" y="10"/>
                  </a:lnTo>
                  <a:lnTo>
                    <a:pt x="159" y="31"/>
                  </a:lnTo>
                  <a:lnTo>
                    <a:pt x="171" y="2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937" y="1863"/>
              <a:ext cx="109" cy="20"/>
            </a:xfrm>
            <a:custGeom>
              <a:avLst/>
              <a:gdLst/>
              <a:ahLst/>
              <a:cxnLst>
                <a:cxn ang="0">
                  <a:pos x="217" y="23"/>
                </a:cxn>
                <a:cxn ang="0">
                  <a:pos x="31" y="0"/>
                </a:cxn>
                <a:cxn ang="0">
                  <a:pos x="0" y="17"/>
                </a:cxn>
                <a:cxn ang="0">
                  <a:pos x="194" y="40"/>
                </a:cxn>
                <a:cxn ang="0">
                  <a:pos x="217" y="23"/>
                </a:cxn>
              </a:cxnLst>
              <a:rect l="0" t="0" r="r" b="b"/>
              <a:pathLst>
                <a:path w="217" h="40">
                  <a:moveTo>
                    <a:pt x="217" y="23"/>
                  </a:moveTo>
                  <a:lnTo>
                    <a:pt x="31" y="0"/>
                  </a:lnTo>
                  <a:lnTo>
                    <a:pt x="0" y="17"/>
                  </a:lnTo>
                  <a:lnTo>
                    <a:pt x="194" y="40"/>
                  </a:lnTo>
                  <a:lnTo>
                    <a:pt x="217" y="2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908" y="1887"/>
              <a:ext cx="91" cy="18"/>
            </a:xfrm>
            <a:custGeom>
              <a:avLst/>
              <a:gdLst/>
              <a:ahLst/>
              <a:cxnLst>
                <a:cxn ang="0">
                  <a:pos x="182" y="23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0" y="10"/>
                </a:cxn>
                <a:cxn ang="0">
                  <a:pos x="165" y="35"/>
                </a:cxn>
                <a:cxn ang="0">
                  <a:pos x="182" y="23"/>
                </a:cxn>
              </a:cxnLst>
              <a:rect l="0" t="0" r="r" b="b"/>
              <a:pathLst>
                <a:path w="182" h="35">
                  <a:moveTo>
                    <a:pt x="182" y="23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165" y="35"/>
                  </a:lnTo>
                  <a:lnTo>
                    <a:pt x="182" y="2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893" y="1897"/>
              <a:ext cx="92" cy="15"/>
            </a:xfrm>
            <a:custGeom>
              <a:avLst/>
              <a:gdLst/>
              <a:ahLst/>
              <a:cxnLst>
                <a:cxn ang="0">
                  <a:pos x="184" y="21"/>
                </a:cxn>
                <a:cxn ang="0">
                  <a:pos x="25" y="0"/>
                </a:cxn>
                <a:cxn ang="0">
                  <a:pos x="0" y="7"/>
                </a:cxn>
                <a:cxn ang="0">
                  <a:pos x="171" y="31"/>
                </a:cxn>
                <a:cxn ang="0">
                  <a:pos x="184" y="21"/>
                </a:cxn>
              </a:cxnLst>
              <a:rect l="0" t="0" r="r" b="b"/>
              <a:pathLst>
                <a:path w="184" h="31">
                  <a:moveTo>
                    <a:pt x="184" y="21"/>
                  </a:moveTo>
                  <a:lnTo>
                    <a:pt x="25" y="0"/>
                  </a:lnTo>
                  <a:lnTo>
                    <a:pt x="0" y="7"/>
                  </a:lnTo>
                  <a:lnTo>
                    <a:pt x="171" y="31"/>
                  </a:lnTo>
                  <a:lnTo>
                    <a:pt x="184" y="2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852" y="1909"/>
              <a:ext cx="99" cy="15"/>
            </a:xfrm>
            <a:custGeom>
              <a:avLst/>
              <a:gdLst/>
              <a:ahLst/>
              <a:cxnLst>
                <a:cxn ang="0">
                  <a:pos x="182" y="29"/>
                </a:cxn>
                <a:cxn ang="0">
                  <a:pos x="197" y="25"/>
                </a:cxn>
                <a:cxn ang="0">
                  <a:pos x="31" y="0"/>
                </a:cxn>
                <a:cxn ang="0">
                  <a:pos x="11" y="2"/>
                </a:cxn>
                <a:cxn ang="0">
                  <a:pos x="0" y="4"/>
                </a:cxn>
                <a:cxn ang="0">
                  <a:pos x="182" y="29"/>
                </a:cxn>
              </a:cxnLst>
              <a:rect l="0" t="0" r="r" b="b"/>
              <a:pathLst>
                <a:path w="197" h="29">
                  <a:moveTo>
                    <a:pt x="182" y="29"/>
                  </a:moveTo>
                  <a:lnTo>
                    <a:pt x="197" y="25"/>
                  </a:lnTo>
                  <a:lnTo>
                    <a:pt x="31" y="0"/>
                  </a:lnTo>
                  <a:lnTo>
                    <a:pt x="11" y="2"/>
                  </a:lnTo>
                  <a:lnTo>
                    <a:pt x="0" y="4"/>
                  </a:lnTo>
                  <a:lnTo>
                    <a:pt x="182" y="2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auto">
            <a:xfrm>
              <a:off x="978" y="1899"/>
              <a:ext cx="36" cy="1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5" y="12"/>
                </a:cxn>
                <a:cxn ang="0">
                  <a:pos x="13" y="18"/>
                </a:cxn>
                <a:cxn ang="0">
                  <a:pos x="0" y="28"/>
                </a:cxn>
                <a:cxn ang="0">
                  <a:pos x="21" y="30"/>
                </a:cxn>
                <a:cxn ang="0">
                  <a:pos x="71" y="4"/>
                </a:cxn>
                <a:cxn ang="0">
                  <a:pos x="42" y="0"/>
                </a:cxn>
              </a:cxnLst>
              <a:rect l="0" t="0" r="r" b="b"/>
              <a:pathLst>
                <a:path w="71" h="30">
                  <a:moveTo>
                    <a:pt x="42" y="0"/>
                  </a:moveTo>
                  <a:lnTo>
                    <a:pt x="25" y="12"/>
                  </a:lnTo>
                  <a:lnTo>
                    <a:pt x="13" y="18"/>
                  </a:lnTo>
                  <a:lnTo>
                    <a:pt x="0" y="28"/>
                  </a:lnTo>
                  <a:lnTo>
                    <a:pt x="21" y="30"/>
                  </a:lnTo>
                  <a:lnTo>
                    <a:pt x="71" y="4"/>
                  </a:lnTo>
                  <a:lnTo>
                    <a:pt x="42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auto">
            <a:xfrm>
              <a:off x="510" y="1840"/>
              <a:ext cx="348" cy="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5" y="103"/>
                </a:cxn>
                <a:cxn ang="0">
                  <a:pos x="696" y="95"/>
                </a:cxn>
                <a:cxn ang="0">
                  <a:pos x="685" y="93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696" h="103">
                  <a:moveTo>
                    <a:pt x="0" y="8"/>
                  </a:moveTo>
                  <a:lnTo>
                    <a:pt x="685" y="103"/>
                  </a:lnTo>
                  <a:lnTo>
                    <a:pt x="696" y="95"/>
                  </a:lnTo>
                  <a:lnTo>
                    <a:pt x="685" y="9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456" y="1853"/>
              <a:ext cx="376" cy="5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4"/>
                </a:cxn>
                <a:cxn ang="0">
                  <a:pos x="435" y="68"/>
                </a:cxn>
                <a:cxn ang="0">
                  <a:pos x="735" y="111"/>
                </a:cxn>
                <a:cxn ang="0">
                  <a:pos x="753" y="105"/>
                </a:cxn>
                <a:cxn ang="0">
                  <a:pos x="35" y="2"/>
                </a:cxn>
                <a:cxn ang="0">
                  <a:pos x="26" y="0"/>
                </a:cxn>
              </a:cxnLst>
              <a:rect l="0" t="0" r="r" b="b"/>
              <a:pathLst>
                <a:path w="753" h="111">
                  <a:moveTo>
                    <a:pt x="26" y="0"/>
                  </a:moveTo>
                  <a:lnTo>
                    <a:pt x="0" y="4"/>
                  </a:lnTo>
                  <a:lnTo>
                    <a:pt x="435" y="68"/>
                  </a:lnTo>
                  <a:lnTo>
                    <a:pt x="735" y="111"/>
                  </a:lnTo>
                  <a:lnTo>
                    <a:pt x="753" y="105"/>
                  </a:lnTo>
                  <a:lnTo>
                    <a:pt x="35" y="2"/>
                  </a:lnTo>
                  <a:lnTo>
                    <a:pt x="26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475" y="1850"/>
              <a:ext cx="380" cy="5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" y="5"/>
                </a:cxn>
                <a:cxn ang="0">
                  <a:pos x="743" y="104"/>
                </a:cxn>
                <a:cxn ang="0">
                  <a:pos x="760" y="98"/>
                </a:cxn>
                <a:cxn ang="0">
                  <a:pos x="31" y="0"/>
                </a:cxn>
                <a:cxn ang="0">
                  <a:pos x="0" y="3"/>
                </a:cxn>
              </a:cxnLst>
              <a:rect l="0" t="0" r="r" b="b"/>
              <a:pathLst>
                <a:path w="760" h="104">
                  <a:moveTo>
                    <a:pt x="0" y="3"/>
                  </a:moveTo>
                  <a:lnTo>
                    <a:pt x="10" y="5"/>
                  </a:lnTo>
                  <a:lnTo>
                    <a:pt x="743" y="104"/>
                  </a:lnTo>
                  <a:lnTo>
                    <a:pt x="760" y="98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490" y="1843"/>
              <a:ext cx="362" cy="5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6"/>
                </a:cxn>
                <a:cxn ang="0">
                  <a:pos x="706" y="101"/>
                </a:cxn>
                <a:cxn ang="0">
                  <a:pos x="724" y="95"/>
                </a:cxn>
                <a:cxn ang="0">
                  <a:pos x="39" y="0"/>
                </a:cxn>
              </a:cxnLst>
              <a:rect l="0" t="0" r="r" b="b"/>
              <a:pathLst>
                <a:path w="724" h="101">
                  <a:moveTo>
                    <a:pt x="39" y="0"/>
                  </a:moveTo>
                  <a:lnTo>
                    <a:pt x="0" y="6"/>
                  </a:lnTo>
                  <a:lnTo>
                    <a:pt x="706" y="101"/>
                  </a:lnTo>
                  <a:lnTo>
                    <a:pt x="724" y="95"/>
                  </a:lnTo>
                  <a:lnTo>
                    <a:pt x="39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8"/>
            <p:cNvSpPr>
              <a:spLocks/>
            </p:cNvSpPr>
            <p:nvPr/>
          </p:nvSpPr>
          <p:spPr bwMode="auto">
            <a:xfrm>
              <a:off x="843" y="1880"/>
              <a:ext cx="42" cy="16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29" y="13"/>
                </a:cxn>
                <a:cxn ang="0">
                  <a:pos x="18" y="21"/>
                </a:cxn>
                <a:cxn ang="0">
                  <a:pos x="0" y="27"/>
                </a:cxn>
                <a:cxn ang="0">
                  <a:pos x="35" y="31"/>
                </a:cxn>
                <a:cxn ang="0">
                  <a:pos x="83" y="5"/>
                </a:cxn>
                <a:cxn ang="0">
                  <a:pos x="35" y="0"/>
                </a:cxn>
                <a:cxn ang="0">
                  <a:pos x="18" y="11"/>
                </a:cxn>
              </a:cxnLst>
              <a:rect l="0" t="0" r="r" b="b"/>
              <a:pathLst>
                <a:path w="83" h="31">
                  <a:moveTo>
                    <a:pt x="18" y="11"/>
                  </a:moveTo>
                  <a:lnTo>
                    <a:pt x="29" y="13"/>
                  </a:lnTo>
                  <a:lnTo>
                    <a:pt x="18" y="21"/>
                  </a:lnTo>
                  <a:lnTo>
                    <a:pt x="0" y="27"/>
                  </a:lnTo>
                  <a:lnTo>
                    <a:pt x="35" y="31"/>
                  </a:lnTo>
                  <a:lnTo>
                    <a:pt x="83" y="5"/>
                  </a:lnTo>
                  <a:lnTo>
                    <a:pt x="35" y="0"/>
                  </a:lnTo>
                  <a:lnTo>
                    <a:pt x="18" y="1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auto">
            <a:xfrm>
              <a:off x="513" y="1835"/>
              <a:ext cx="348" cy="5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10"/>
                </a:cxn>
                <a:cxn ang="0">
                  <a:pos x="677" y="103"/>
                </a:cxn>
                <a:cxn ang="0">
                  <a:pos x="694" y="92"/>
                </a:cxn>
                <a:cxn ang="0">
                  <a:pos x="29" y="0"/>
                </a:cxn>
              </a:cxnLst>
              <a:rect l="0" t="0" r="r" b="b"/>
              <a:pathLst>
                <a:path w="694" h="103">
                  <a:moveTo>
                    <a:pt x="29" y="0"/>
                  </a:moveTo>
                  <a:lnTo>
                    <a:pt x="0" y="10"/>
                  </a:lnTo>
                  <a:lnTo>
                    <a:pt x="677" y="103"/>
                  </a:lnTo>
                  <a:lnTo>
                    <a:pt x="694" y="92"/>
                  </a:lnTo>
                  <a:lnTo>
                    <a:pt x="29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auto">
            <a:xfrm>
              <a:off x="531" y="1824"/>
              <a:ext cx="351" cy="5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84" y="103"/>
                </a:cxn>
                <a:cxn ang="0">
                  <a:pos x="702" y="87"/>
                </a:cxn>
                <a:cxn ang="0">
                  <a:pos x="31" y="0"/>
                </a:cxn>
                <a:cxn ang="0">
                  <a:pos x="0" y="14"/>
                </a:cxn>
              </a:cxnLst>
              <a:rect l="0" t="0" r="r" b="b"/>
              <a:pathLst>
                <a:path w="702" h="103">
                  <a:moveTo>
                    <a:pt x="0" y="14"/>
                  </a:moveTo>
                  <a:lnTo>
                    <a:pt x="684" y="103"/>
                  </a:lnTo>
                  <a:lnTo>
                    <a:pt x="702" y="87"/>
                  </a:lnTo>
                  <a:lnTo>
                    <a:pt x="31" y="0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auto">
            <a:xfrm>
              <a:off x="873" y="1868"/>
              <a:ext cx="33" cy="1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6"/>
                </a:cxn>
                <a:cxn ang="0">
                  <a:pos x="41" y="22"/>
                </a:cxn>
                <a:cxn ang="0">
                  <a:pos x="66" y="6"/>
                </a:cxn>
                <a:cxn ang="0">
                  <a:pos x="18" y="0"/>
                </a:cxn>
              </a:cxnLst>
              <a:rect l="0" t="0" r="r" b="b"/>
              <a:pathLst>
                <a:path w="66" h="22">
                  <a:moveTo>
                    <a:pt x="18" y="0"/>
                  </a:moveTo>
                  <a:lnTo>
                    <a:pt x="0" y="16"/>
                  </a:lnTo>
                  <a:lnTo>
                    <a:pt x="41" y="22"/>
                  </a:lnTo>
                  <a:lnTo>
                    <a:pt x="66" y="6"/>
                  </a:lnTo>
                  <a:lnTo>
                    <a:pt x="18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auto">
            <a:xfrm>
              <a:off x="548" y="1811"/>
              <a:ext cx="353" cy="52"/>
            </a:xfrm>
            <a:custGeom>
              <a:avLst/>
              <a:gdLst/>
              <a:ahLst/>
              <a:cxnLst>
                <a:cxn ang="0">
                  <a:pos x="705" y="87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686" y="103"/>
                </a:cxn>
                <a:cxn ang="0">
                  <a:pos x="705" y="87"/>
                </a:cxn>
              </a:cxnLst>
              <a:rect l="0" t="0" r="r" b="b"/>
              <a:pathLst>
                <a:path w="705" h="103">
                  <a:moveTo>
                    <a:pt x="705" y="87"/>
                  </a:moveTo>
                  <a:lnTo>
                    <a:pt x="29" y="0"/>
                  </a:lnTo>
                  <a:lnTo>
                    <a:pt x="0" y="17"/>
                  </a:lnTo>
                  <a:lnTo>
                    <a:pt x="686" y="103"/>
                  </a:lnTo>
                  <a:lnTo>
                    <a:pt x="705" y="8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auto">
            <a:xfrm>
              <a:off x="892" y="1855"/>
              <a:ext cx="31" cy="11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39" y="22"/>
                </a:cxn>
                <a:cxn ang="0">
                  <a:pos x="62" y="6"/>
                </a:cxn>
              </a:cxnLst>
              <a:rect l="0" t="0" r="r" b="b"/>
              <a:pathLst>
                <a:path w="62" h="22">
                  <a:moveTo>
                    <a:pt x="62" y="6"/>
                  </a:moveTo>
                  <a:lnTo>
                    <a:pt x="19" y="0"/>
                  </a:lnTo>
                  <a:lnTo>
                    <a:pt x="0" y="16"/>
                  </a:lnTo>
                  <a:lnTo>
                    <a:pt x="39" y="22"/>
                  </a:lnTo>
                  <a:lnTo>
                    <a:pt x="62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auto">
            <a:xfrm>
              <a:off x="387" y="1809"/>
              <a:ext cx="156" cy="55"/>
            </a:xfrm>
            <a:custGeom>
              <a:avLst/>
              <a:gdLst/>
              <a:ahLst/>
              <a:cxnLst>
                <a:cxn ang="0">
                  <a:pos x="174" y="87"/>
                </a:cxn>
                <a:cxn ang="0">
                  <a:pos x="190" y="82"/>
                </a:cxn>
                <a:cxn ang="0">
                  <a:pos x="205" y="76"/>
                </a:cxn>
                <a:cxn ang="0">
                  <a:pos x="221" y="68"/>
                </a:cxn>
                <a:cxn ang="0">
                  <a:pos x="250" y="52"/>
                </a:cxn>
                <a:cxn ang="0">
                  <a:pos x="273" y="39"/>
                </a:cxn>
                <a:cxn ang="0">
                  <a:pos x="302" y="23"/>
                </a:cxn>
                <a:cxn ang="0">
                  <a:pos x="312" y="16"/>
                </a:cxn>
                <a:cxn ang="0">
                  <a:pos x="304" y="0"/>
                </a:cxn>
                <a:cxn ang="0">
                  <a:pos x="273" y="18"/>
                </a:cxn>
                <a:cxn ang="0">
                  <a:pos x="205" y="8"/>
                </a:cxn>
                <a:cxn ang="0">
                  <a:pos x="203" y="18"/>
                </a:cxn>
                <a:cxn ang="0">
                  <a:pos x="263" y="25"/>
                </a:cxn>
                <a:cxn ang="0">
                  <a:pos x="238" y="39"/>
                </a:cxn>
                <a:cxn ang="0">
                  <a:pos x="174" y="31"/>
                </a:cxn>
                <a:cxn ang="0">
                  <a:pos x="170" y="41"/>
                </a:cxn>
                <a:cxn ang="0">
                  <a:pos x="223" y="47"/>
                </a:cxn>
                <a:cxn ang="0">
                  <a:pos x="201" y="56"/>
                </a:cxn>
                <a:cxn ang="0">
                  <a:pos x="139" y="49"/>
                </a:cxn>
                <a:cxn ang="0">
                  <a:pos x="136" y="56"/>
                </a:cxn>
                <a:cxn ang="0">
                  <a:pos x="186" y="64"/>
                </a:cxn>
                <a:cxn ang="0">
                  <a:pos x="165" y="70"/>
                </a:cxn>
                <a:cxn ang="0">
                  <a:pos x="108" y="62"/>
                </a:cxn>
                <a:cxn ang="0">
                  <a:pos x="103" y="68"/>
                </a:cxn>
                <a:cxn ang="0">
                  <a:pos x="155" y="78"/>
                </a:cxn>
                <a:cxn ang="0">
                  <a:pos x="137" y="82"/>
                </a:cxn>
                <a:cxn ang="0">
                  <a:pos x="72" y="72"/>
                </a:cxn>
                <a:cxn ang="0">
                  <a:pos x="50" y="82"/>
                </a:cxn>
                <a:cxn ang="0">
                  <a:pos x="17" y="78"/>
                </a:cxn>
                <a:cxn ang="0">
                  <a:pos x="0" y="97"/>
                </a:cxn>
                <a:cxn ang="0">
                  <a:pos x="89" y="111"/>
                </a:cxn>
                <a:cxn ang="0">
                  <a:pos x="126" y="101"/>
                </a:cxn>
                <a:cxn ang="0">
                  <a:pos x="137" y="93"/>
                </a:cxn>
                <a:cxn ang="0">
                  <a:pos x="163" y="89"/>
                </a:cxn>
                <a:cxn ang="0">
                  <a:pos x="174" y="87"/>
                </a:cxn>
              </a:cxnLst>
              <a:rect l="0" t="0" r="r" b="b"/>
              <a:pathLst>
                <a:path w="312" h="111">
                  <a:moveTo>
                    <a:pt x="174" y="87"/>
                  </a:moveTo>
                  <a:lnTo>
                    <a:pt x="190" y="82"/>
                  </a:lnTo>
                  <a:lnTo>
                    <a:pt x="205" y="76"/>
                  </a:lnTo>
                  <a:lnTo>
                    <a:pt x="221" y="68"/>
                  </a:lnTo>
                  <a:lnTo>
                    <a:pt x="250" y="52"/>
                  </a:lnTo>
                  <a:lnTo>
                    <a:pt x="273" y="39"/>
                  </a:lnTo>
                  <a:lnTo>
                    <a:pt x="302" y="23"/>
                  </a:lnTo>
                  <a:lnTo>
                    <a:pt x="312" y="16"/>
                  </a:lnTo>
                  <a:lnTo>
                    <a:pt x="304" y="0"/>
                  </a:lnTo>
                  <a:lnTo>
                    <a:pt x="273" y="18"/>
                  </a:lnTo>
                  <a:lnTo>
                    <a:pt x="205" y="8"/>
                  </a:lnTo>
                  <a:lnTo>
                    <a:pt x="203" y="18"/>
                  </a:lnTo>
                  <a:lnTo>
                    <a:pt x="263" y="25"/>
                  </a:lnTo>
                  <a:lnTo>
                    <a:pt x="238" y="39"/>
                  </a:lnTo>
                  <a:lnTo>
                    <a:pt x="174" y="31"/>
                  </a:lnTo>
                  <a:lnTo>
                    <a:pt x="170" y="41"/>
                  </a:lnTo>
                  <a:lnTo>
                    <a:pt x="223" y="47"/>
                  </a:lnTo>
                  <a:lnTo>
                    <a:pt x="201" y="56"/>
                  </a:lnTo>
                  <a:lnTo>
                    <a:pt x="139" y="49"/>
                  </a:lnTo>
                  <a:lnTo>
                    <a:pt x="136" y="56"/>
                  </a:lnTo>
                  <a:lnTo>
                    <a:pt x="186" y="64"/>
                  </a:lnTo>
                  <a:lnTo>
                    <a:pt x="165" y="70"/>
                  </a:lnTo>
                  <a:lnTo>
                    <a:pt x="108" y="62"/>
                  </a:lnTo>
                  <a:lnTo>
                    <a:pt x="103" y="68"/>
                  </a:lnTo>
                  <a:lnTo>
                    <a:pt x="155" y="78"/>
                  </a:lnTo>
                  <a:lnTo>
                    <a:pt x="137" y="82"/>
                  </a:lnTo>
                  <a:lnTo>
                    <a:pt x="72" y="72"/>
                  </a:lnTo>
                  <a:lnTo>
                    <a:pt x="50" y="82"/>
                  </a:lnTo>
                  <a:lnTo>
                    <a:pt x="17" y="78"/>
                  </a:lnTo>
                  <a:lnTo>
                    <a:pt x="0" y="97"/>
                  </a:lnTo>
                  <a:lnTo>
                    <a:pt x="89" y="111"/>
                  </a:lnTo>
                  <a:lnTo>
                    <a:pt x="126" y="101"/>
                  </a:lnTo>
                  <a:lnTo>
                    <a:pt x="137" y="93"/>
                  </a:lnTo>
                  <a:lnTo>
                    <a:pt x="163" y="89"/>
                  </a:lnTo>
                  <a:lnTo>
                    <a:pt x="174" y="8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auto">
            <a:xfrm>
              <a:off x="490" y="1805"/>
              <a:ext cx="50" cy="1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8" y="26"/>
                </a:cxn>
                <a:cxn ang="0">
                  <a:pos x="99" y="8"/>
                </a:cxn>
                <a:cxn ang="0">
                  <a:pos x="33" y="0"/>
                </a:cxn>
                <a:cxn ang="0">
                  <a:pos x="0" y="16"/>
                </a:cxn>
              </a:cxnLst>
              <a:rect l="0" t="0" r="r" b="b"/>
              <a:pathLst>
                <a:path w="99" h="26">
                  <a:moveTo>
                    <a:pt x="0" y="16"/>
                  </a:moveTo>
                  <a:lnTo>
                    <a:pt x="68" y="26"/>
                  </a:lnTo>
                  <a:lnTo>
                    <a:pt x="99" y="8"/>
                  </a:lnTo>
                  <a:lnTo>
                    <a:pt x="33" y="0"/>
                  </a:lnTo>
                  <a:lnTo>
                    <a:pt x="0" y="1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6"/>
            <p:cNvSpPr>
              <a:spLocks/>
            </p:cNvSpPr>
            <p:nvPr/>
          </p:nvSpPr>
          <p:spPr bwMode="auto">
            <a:xfrm>
              <a:off x="475" y="1817"/>
              <a:ext cx="44" cy="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0"/>
                </a:cxn>
                <a:cxn ang="0">
                  <a:pos x="0" y="13"/>
                </a:cxn>
                <a:cxn ang="0">
                  <a:pos x="64" y="21"/>
                </a:cxn>
                <a:cxn ang="0">
                  <a:pos x="89" y="7"/>
                </a:cxn>
                <a:cxn ang="0">
                  <a:pos x="29" y="0"/>
                </a:cxn>
              </a:cxnLst>
              <a:rect l="0" t="0" r="r" b="b"/>
              <a:pathLst>
                <a:path w="89" h="21">
                  <a:moveTo>
                    <a:pt x="29" y="0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64" y="21"/>
                  </a:lnTo>
                  <a:lnTo>
                    <a:pt x="89" y="7"/>
                  </a:lnTo>
                  <a:lnTo>
                    <a:pt x="29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auto">
            <a:xfrm>
              <a:off x="457" y="1828"/>
              <a:ext cx="42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2" y="17"/>
                </a:cxn>
                <a:cxn ang="0">
                  <a:pos x="84" y="8"/>
                </a:cxn>
                <a:cxn ang="0">
                  <a:pos x="31" y="2"/>
                </a:cxn>
                <a:cxn ang="0">
                  <a:pos x="20" y="0"/>
                </a:cxn>
                <a:cxn ang="0">
                  <a:pos x="0" y="10"/>
                </a:cxn>
              </a:cxnLst>
              <a:rect l="0" t="0" r="r" b="b"/>
              <a:pathLst>
                <a:path w="84" h="17">
                  <a:moveTo>
                    <a:pt x="0" y="10"/>
                  </a:moveTo>
                  <a:lnTo>
                    <a:pt x="62" y="17"/>
                  </a:lnTo>
                  <a:lnTo>
                    <a:pt x="84" y="8"/>
                  </a:lnTo>
                  <a:lnTo>
                    <a:pt x="31" y="2"/>
                  </a:lnTo>
                  <a:lnTo>
                    <a:pt x="20" y="0"/>
                  </a:lnTo>
                  <a:lnTo>
                    <a:pt x="0" y="1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auto">
            <a:xfrm>
              <a:off x="442" y="1837"/>
              <a:ext cx="3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7" y="14"/>
                </a:cxn>
                <a:cxn ang="0">
                  <a:pos x="78" y="8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0" y="6"/>
                </a:cxn>
              </a:cxnLst>
              <a:rect l="0" t="0" r="r" b="b"/>
              <a:pathLst>
                <a:path w="78" h="14">
                  <a:moveTo>
                    <a:pt x="0" y="6"/>
                  </a:moveTo>
                  <a:lnTo>
                    <a:pt x="57" y="14"/>
                  </a:lnTo>
                  <a:lnTo>
                    <a:pt x="78" y="8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auto">
            <a:xfrm>
              <a:off x="423" y="1842"/>
              <a:ext cx="42" cy="7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65" y="16"/>
                </a:cxn>
                <a:cxn ang="0">
                  <a:pos x="83" y="12"/>
                </a:cxn>
                <a:cxn ang="0">
                  <a:pos x="31" y="2"/>
                </a:cxn>
              </a:cxnLst>
              <a:rect l="0" t="0" r="r" b="b"/>
              <a:pathLst>
                <a:path w="83" h="16">
                  <a:moveTo>
                    <a:pt x="31" y="2"/>
                  </a:moveTo>
                  <a:lnTo>
                    <a:pt x="15" y="0"/>
                  </a:lnTo>
                  <a:lnTo>
                    <a:pt x="0" y="6"/>
                  </a:lnTo>
                  <a:lnTo>
                    <a:pt x="65" y="16"/>
                  </a:lnTo>
                  <a:lnTo>
                    <a:pt x="83" y="12"/>
                  </a:lnTo>
                  <a:lnTo>
                    <a:pt x="31" y="2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auto">
            <a:xfrm>
              <a:off x="475" y="1846"/>
              <a:ext cx="15" cy="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1" y="8"/>
                </a:cxn>
                <a:cxn ang="0">
                  <a:pos x="31" y="0"/>
                </a:cxn>
                <a:cxn ang="0">
                  <a:pos x="16" y="6"/>
                </a:cxn>
                <a:cxn ang="0">
                  <a:pos x="0" y="11"/>
                </a:cxn>
              </a:cxnLst>
              <a:rect l="0" t="0" r="r" b="b"/>
              <a:pathLst>
                <a:path w="31" h="11">
                  <a:moveTo>
                    <a:pt x="0" y="11"/>
                  </a:moveTo>
                  <a:lnTo>
                    <a:pt x="31" y="8"/>
                  </a:lnTo>
                  <a:lnTo>
                    <a:pt x="31" y="0"/>
                  </a:lnTo>
                  <a:lnTo>
                    <a:pt x="16" y="6"/>
                  </a:lnTo>
                  <a:lnTo>
                    <a:pt x="0" y="11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auto">
            <a:xfrm>
              <a:off x="469" y="1852"/>
              <a:ext cx="6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"/>
                </a:cxn>
                <a:cxn ang="0">
                  <a:pos x="9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0" y="2"/>
                  </a:lnTo>
                  <a:lnTo>
                    <a:pt x="9" y="4"/>
                  </a:lnTo>
                  <a:lnTo>
                    <a:pt x="11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auto">
            <a:xfrm>
              <a:off x="1034" y="1901"/>
              <a:ext cx="64" cy="45"/>
            </a:xfrm>
            <a:custGeom>
              <a:avLst/>
              <a:gdLst/>
              <a:ahLst/>
              <a:cxnLst>
                <a:cxn ang="0">
                  <a:pos x="124" y="47"/>
                </a:cxn>
                <a:cxn ang="0">
                  <a:pos x="128" y="0"/>
                </a:cxn>
                <a:cxn ang="0">
                  <a:pos x="107" y="8"/>
                </a:cxn>
                <a:cxn ang="0">
                  <a:pos x="93" y="16"/>
                </a:cxn>
                <a:cxn ang="0">
                  <a:pos x="78" y="26"/>
                </a:cxn>
                <a:cxn ang="0">
                  <a:pos x="58" y="39"/>
                </a:cxn>
                <a:cxn ang="0">
                  <a:pos x="41" y="53"/>
                </a:cxn>
                <a:cxn ang="0">
                  <a:pos x="27" y="66"/>
                </a:cxn>
                <a:cxn ang="0">
                  <a:pos x="8" y="84"/>
                </a:cxn>
                <a:cxn ang="0">
                  <a:pos x="0" y="91"/>
                </a:cxn>
                <a:cxn ang="0">
                  <a:pos x="31" y="78"/>
                </a:cxn>
                <a:cxn ang="0">
                  <a:pos x="124" y="47"/>
                </a:cxn>
              </a:cxnLst>
              <a:rect l="0" t="0" r="r" b="b"/>
              <a:pathLst>
                <a:path w="128" h="91">
                  <a:moveTo>
                    <a:pt x="124" y="47"/>
                  </a:moveTo>
                  <a:lnTo>
                    <a:pt x="128" y="0"/>
                  </a:lnTo>
                  <a:lnTo>
                    <a:pt x="107" y="8"/>
                  </a:lnTo>
                  <a:lnTo>
                    <a:pt x="93" y="16"/>
                  </a:lnTo>
                  <a:lnTo>
                    <a:pt x="78" y="26"/>
                  </a:lnTo>
                  <a:lnTo>
                    <a:pt x="58" y="39"/>
                  </a:lnTo>
                  <a:lnTo>
                    <a:pt x="41" y="53"/>
                  </a:lnTo>
                  <a:lnTo>
                    <a:pt x="27" y="66"/>
                  </a:lnTo>
                  <a:lnTo>
                    <a:pt x="8" y="84"/>
                  </a:lnTo>
                  <a:lnTo>
                    <a:pt x="0" y="91"/>
                  </a:lnTo>
                  <a:lnTo>
                    <a:pt x="31" y="78"/>
                  </a:lnTo>
                  <a:lnTo>
                    <a:pt x="124" y="47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3"/>
            <p:cNvSpPr>
              <a:spLocks/>
            </p:cNvSpPr>
            <p:nvPr/>
          </p:nvSpPr>
          <p:spPr bwMode="auto">
            <a:xfrm>
              <a:off x="1098" y="1894"/>
              <a:ext cx="140" cy="5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13"/>
                </a:cxn>
                <a:cxn ang="0">
                  <a:pos x="49" y="13"/>
                </a:cxn>
                <a:cxn ang="0">
                  <a:pos x="82" y="17"/>
                </a:cxn>
                <a:cxn ang="0">
                  <a:pos x="126" y="25"/>
                </a:cxn>
                <a:cxn ang="0">
                  <a:pos x="186" y="39"/>
                </a:cxn>
                <a:cxn ang="0">
                  <a:pos x="221" y="52"/>
                </a:cxn>
                <a:cxn ang="0">
                  <a:pos x="239" y="60"/>
                </a:cxn>
                <a:cxn ang="0">
                  <a:pos x="246" y="66"/>
                </a:cxn>
                <a:cxn ang="0">
                  <a:pos x="254" y="71"/>
                </a:cxn>
                <a:cxn ang="0">
                  <a:pos x="258" y="77"/>
                </a:cxn>
                <a:cxn ang="0">
                  <a:pos x="260" y="83"/>
                </a:cxn>
                <a:cxn ang="0">
                  <a:pos x="258" y="89"/>
                </a:cxn>
                <a:cxn ang="0">
                  <a:pos x="256" y="91"/>
                </a:cxn>
                <a:cxn ang="0">
                  <a:pos x="250" y="93"/>
                </a:cxn>
                <a:cxn ang="0">
                  <a:pos x="242" y="95"/>
                </a:cxn>
                <a:cxn ang="0">
                  <a:pos x="268" y="99"/>
                </a:cxn>
                <a:cxn ang="0">
                  <a:pos x="268" y="102"/>
                </a:cxn>
                <a:cxn ang="0">
                  <a:pos x="272" y="101"/>
                </a:cxn>
                <a:cxn ang="0">
                  <a:pos x="273" y="97"/>
                </a:cxn>
                <a:cxn ang="0">
                  <a:pos x="277" y="93"/>
                </a:cxn>
                <a:cxn ang="0">
                  <a:pos x="279" y="87"/>
                </a:cxn>
                <a:cxn ang="0">
                  <a:pos x="277" y="79"/>
                </a:cxn>
                <a:cxn ang="0">
                  <a:pos x="275" y="75"/>
                </a:cxn>
                <a:cxn ang="0">
                  <a:pos x="272" y="68"/>
                </a:cxn>
                <a:cxn ang="0">
                  <a:pos x="266" y="60"/>
                </a:cxn>
                <a:cxn ang="0">
                  <a:pos x="252" y="50"/>
                </a:cxn>
                <a:cxn ang="0">
                  <a:pos x="237" y="44"/>
                </a:cxn>
                <a:cxn ang="0">
                  <a:pos x="217" y="37"/>
                </a:cxn>
                <a:cxn ang="0">
                  <a:pos x="188" y="27"/>
                </a:cxn>
                <a:cxn ang="0">
                  <a:pos x="151" y="17"/>
                </a:cxn>
                <a:cxn ang="0">
                  <a:pos x="99" y="9"/>
                </a:cxn>
                <a:cxn ang="0">
                  <a:pos x="29" y="0"/>
                </a:cxn>
                <a:cxn ang="0">
                  <a:pos x="14" y="7"/>
                </a:cxn>
                <a:cxn ang="0">
                  <a:pos x="0" y="13"/>
                </a:cxn>
              </a:cxnLst>
              <a:rect l="0" t="0" r="r" b="b"/>
              <a:pathLst>
                <a:path w="279" h="102">
                  <a:moveTo>
                    <a:pt x="0" y="13"/>
                  </a:moveTo>
                  <a:lnTo>
                    <a:pt x="21" y="13"/>
                  </a:lnTo>
                  <a:lnTo>
                    <a:pt x="49" y="13"/>
                  </a:lnTo>
                  <a:lnTo>
                    <a:pt x="82" y="17"/>
                  </a:lnTo>
                  <a:lnTo>
                    <a:pt x="126" y="25"/>
                  </a:lnTo>
                  <a:lnTo>
                    <a:pt x="186" y="39"/>
                  </a:lnTo>
                  <a:lnTo>
                    <a:pt x="221" y="52"/>
                  </a:lnTo>
                  <a:lnTo>
                    <a:pt x="239" y="60"/>
                  </a:lnTo>
                  <a:lnTo>
                    <a:pt x="246" y="66"/>
                  </a:lnTo>
                  <a:lnTo>
                    <a:pt x="254" y="71"/>
                  </a:lnTo>
                  <a:lnTo>
                    <a:pt x="258" y="77"/>
                  </a:lnTo>
                  <a:lnTo>
                    <a:pt x="260" y="83"/>
                  </a:lnTo>
                  <a:lnTo>
                    <a:pt x="258" y="89"/>
                  </a:lnTo>
                  <a:lnTo>
                    <a:pt x="256" y="91"/>
                  </a:lnTo>
                  <a:lnTo>
                    <a:pt x="250" y="93"/>
                  </a:lnTo>
                  <a:lnTo>
                    <a:pt x="242" y="95"/>
                  </a:lnTo>
                  <a:lnTo>
                    <a:pt x="268" y="99"/>
                  </a:lnTo>
                  <a:lnTo>
                    <a:pt x="268" y="102"/>
                  </a:lnTo>
                  <a:lnTo>
                    <a:pt x="272" y="101"/>
                  </a:lnTo>
                  <a:lnTo>
                    <a:pt x="273" y="97"/>
                  </a:lnTo>
                  <a:lnTo>
                    <a:pt x="277" y="93"/>
                  </a:lnTo>
                  <a:lnTo>
                    <a:pt x="279" y="87"/>
                  </a:lnTo>
                  <a:lnTo>
                    <a:pt x="277" y="79"/>
                  </a:lnTo>
                  <a:lnTo>
                    <a:pt x="275" y="75"/>
                  </a:lnTo>
                  <a:lnTo>
                    <a:pt x="272" y="68"/>
                  </a:lnTo>
                  <a:lnTo>
                    <a:pt x="266" y="60"/>
                  </a:lnTo>
                  <a:lnTo>
                    <a:pt x="252" y="50"/>
                  </a:lnTo>
                  <a:lnTo>
                    <a:pt x="237" y="44"/>
                  </a:lnTo>
                  <a:lnTo>
                    <a:pt x="217" y="37"/>
                  </a:lnTo>
                  <a:lnTo>
                    <a:pt x="188" y="27"/>
                  </a:lnTo>
                  <a:lnTo>
                    <a:pt x="151" y="17"/>
                  </a:lnTo>
                  <a:lnTo>
                    <a:pt x="99" y="9"/>
                  </a:lnTo>
                  <a:lnTo>
                    <a:pt x="29" y="0"/>
                  </a:lnTo>
                  <a:lnTo>
                    <a:pt x="14" y="7"/>
                  </a:lnTo>
                  <a:lnTo>
                    <a:pt x="0" y="1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auto">
            <a:xfrm>
              <a:off x="1047" y="1931"/>
              <a:ext cx="172" cy="3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83" y="64"/>
                </a:cxn>
                <a:cxn ang="0">
                  <a:pos x="190" y="61"/>
                </a:cxn>
                <a:cxn ang="0">
                  <a:pos x="260" y="33"/>
                </a:cxn>
                <a:cxn ang="0">
                  <a:pos x="345" y="22"/>
                </a:cxn>
                <a:cxn ang="0">
                  <a:pos x="181" y="0"/>
                </a:cxn>
                <a:cxn ang="0">
                  <a:pos x="93" y="6"/>
                </a:cxn>
                <a:cxn ang="0">
                  <a:pos x="0" y="43"/>
                </a:cxn>
              </a:cxnLst>
              <a:rect l="0" t="0" r="r" b="b"/>
              <a:pathLst>
                <a:path w="345" h="64">
                  <a:moveTo>
                    <a:pt x="0" y="43"/>
                  </a:moveTo>
                  <a:lnTo>
                    <a:pt x="183" y="64"/>
                  </a:lnTo>
                  <a:lnTo>
                    <a:pt x="190" y="61"/>
                  </a:lnTo>
                  <a:lnTo>
                    <a:pt x="260" y="33"/>
                  </a:lnTo>
                  <a:lnTo>
                    <a:pt x="345" y="22"/>
                  </a:lnTo>
                  <a:lnTo>
                    <a:pt x="181" y="0"/>
                  </a:lnTo>
                  <a:lnTo>
                    <a:pt x="93" y="6"/>
                  </a:lnTo>
                  <a:lnTo>
                    <a:pt x="0" y="4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5"/>
            <p:cNvSpPr>
              <a:spLocks/>
            </p:cNvSpPr>
            <p:nvPr/>
          </p:nvSpPr>
          <p:spPr bwMode="auto">
            <a:xfrm>
              <a:off x="1044" y="1952"/>
              <a:ext cx="94" cy="3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8" y="72"/>
                </a:cxn>
                <a:cxn ang="0">
                  <a:pos x="188" y="21"/>
                </a:cxn>
                <a:cxn ang="0">
                  <a:pos x="5" y="0"/>
                </a:cxn>
                <a:cxn ang="0">
                  <a:pos x="0" y="54"/>
                </a:cxn>
              </a:cxnLst>
              <a:rect l="0" t="0" r="r" b="b"/>
              <a:pathLst>
                <a:path w="188" h="72">
                  <a:moveTo>
                    <a:pt x="0" y="54"/>
                  </a:moveTo>
                  <a:lnTo>
                    <a:pt x="188" y="72"/>
                  </a:lnTo>
                  <a:lnTo>
                    <a:pt x="188" y="21"/>
                  </a:lnTo>
                  <a:lnTo>
                    <a:pt x="5" y="0"/>
                  </a:lnTo>
                  <a:lnTo>
                    <a:pt x="0" y="5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6"/>
            <p:cNvSpPr>
              <a:spLocks/>
            </p:cNvSpPr>
            <p:nvPr/>
          </p:nvSpPr>
          <p:spPr bwMode="auto">
            <a:xfrm>
              <a:off x="1044" y="1979"/>
              <a:ext cx="97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1"/>
                </a:cxn>
                <a:cxn ang="0">
                  <a:pos x="193" y="49"/>
                </a:cxn>
                <a:cxn ang="0">
                  <a:pos x="188" y="18"/>
                </a:cxn>
                <a:cxn ang="0">
                  <a:pos x="0" y="0"/>
                </a:cxn>
              </a:cxnLst>
              <a:rect l="0" t="0" r="r" b="b"/>
              <a:pathLst>
                <a:path w="193" h="49">
                  <a:moveTo>
                    <a:pt x="0" y="0"/>
                  </a:moveTo>
                  <a:lnTo>
                    <a:pt x="9" y="31"/>
                  </a:lnTo>
                  <a:lnTo>
                    <a:pt x="193" y="49"/>
                  </a:lnTo>
                  <a:lnTo>
                    <a:pt x="188" y="1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auto">
            <a:xfrm>
              <a:off x="1138" y="1941"/>
              <a:ext cx="94" cy="47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186" y="29"/>
                </a:cxn>
                <a:cxn ang="0">
                  <a:pos x="188" y="7"/>
                </a:cxn>
                <a:cxn ang="0">
                  <a:pos x="188" y="4"/>
                </a:cxn>
                <a:cxn ang="0">
                  <a:pos x="162" y="0"/>
                </a:cxn>
                <a:cxn ang="0">
                  <a:pos x="77" y="11"/>
                </a:cxn>
                <a:cxn ang="0">
                  <a:pos x="7" y="39"/>
                </a:cxn>
                <a:cxn ang="0">
                  <a:pos x="0" y="42"/>
                </a:cxn>
                <a:cxn ang="0">
                  <a:pos x="0" y="93"/>
                </a:cxn>
              </a:cxnLst>
              <a:rect l="0" t="0" r="r" b="b"/>
              <a:pathLst>
                <a:path w="188" h="93">
                  <a:moveTo>
                    <a:pt x="0" y="93"/>
                  </a:moveTo>
                  <a:lnTo>
                    <a:pt x="186" y="29"/>
                  </a:lnTo>
                  <a:lnTo>
                    <a:pt x="188" y="7"/>
                  </a:lnTo>
                  <a:lnTo>
                    <a:pt x="188" y="4"/>
                  </a:lnTo>
                  <a:lnTo>
                    <a:pt x="162" y="0"/>
                  </a:lnTo>
                  <a:lnTo>
                    <a:pt x="77" y="11"/>
                  </a:lnTo>
                  <a:lnTo>
                    <a:pt x="7" y="39"/>
                  </a:lnTo>
                  <a:lnTo>
                    <a:pt x="0" y="42"/>
                  </a:lnTo>
                  <a:lnTo>
                    <a:pt x="0" y="93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auto">
            <a:xfrm>
              <a:off x="1138" y="1956"/>
              <a:ext cx="93" cy="47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5" y="95"/>
                </a:cxn>
                <a:cxn ang="0">
                  <a:pos x="186" y="21"/>
                </a:cxn>
                <a:cxn ang="0">
                  <a:pos x="186" y="0"/>
                </a:cxn>
                <a:cxn ang="0">
                  <a:pos x="0" y="64"/>
                </a:cxn>
              </a:cxnLst>
              <a:rect l="0" t="0" r="r" b="b"/>
              <a:pathLst>
                <a:path w="186" h="95">
                  <a:moveTo>
                    <a:pt x="0" y="64"/>
                  </a:moveTo>
                  <a:lnTo>
                    <a:pt x="5" y="95"/>
                  </a:lnTo>
                  <a:lnTo>
                    <a:pt x="186" y="21"/>
                  </a:lnTo>
                  <a:lnTo>
                    <a:pt x="186" y="0"/>
                  </a:lnTo>
                  <a:lnTo>
                    <a:pt x="0" y="64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auto">
            <a:xfrm>
              <a:off x="1108" y="1912"/>
              <a:ext cx="82" cy="1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4" y="15"/>
                </a:cxn>
                <a:cxn ang="0">
                  <a:pos x="165" y="29"/>
                </a:cxn>
                <a:cxn ang="0">
                  <a:pos x="152" y="25"/>
                </a:cxn>
                <a:cxn ang="0">
                  <a:pos x="142" y="21"/>
                </a:cxn>
                <a:cxn ang="0">
                  <a:pos x="128" y="15"/>
                </a:cxn>
                <a:cxn ang="0">
                  <a:pos x="111" y="11"/>
                </a:cxn>
                <a:cxn ang="0">
                  <a:pos x="90" y="7"/>
                </a:cxn>
                <a:cxn ang="0">
                  <a:pos x="70" y="5"/>
                </a:cxn>
                <a:cxn ang="0">
                  <a:pos x="53" y="2"/>
                </a:cxn>
                <a:cxn ang="0">
                  <a:pos x="2" y="0"/>
                </a:cxn>
                <a:cxn ang="0">
                  <a:pos x="0" y="19"/>
                </a:cxn>
              </a:cxnLst>
              <a:rect l="0" t="0" r="r" b="b"/>
              <a:pathLst>
                <a:path w="165" h="29">
                  <a:moveTo>
                    <a:pt x="0" y="19"/>
                  </a:moveTo>
                  <a:lnTo>
                    <a:pt x="74" y="15"/>
                  </a:lnTo>
                  <a:lnTo>
                    <a:pt x="165" y="29"/>
                  </a:lnTo>
                  <a:lnTo>
                    <a:pt x="152" y="25"/>
                  </a:lnTo>
                  <a:lnTo>
                    <a:pt x="142" y="21"/>
                  </a:lnTo>
                  <a:lnTo>
                    <a:pt x="128" y="15"/>
                  </a:lnTo>
                  <a:lnTo>
                    <a:pt x="111" y="11"/>
                  </a:lnTo>
                  <a:lnTo>
                    <a:pt x="90" y="7"/>
                  </a:lnTo>
                  <a:lnTo>
                    <a:pt x="70" y="5"/>
                  </a:lnTo>
                  <a:lnTo>
                    <a:pt x="53" y="2"/>
                  </a:lnTo>
                  <a:lnTo>
                    <a:pt x="2" y="0"/>
                  </a:lnTo>
                  <a:lnTo>
                    <a:pt x="0" y="19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auto">
            <a:xfrm>
              <a:off x="922" y="1874"/>
              <a:ext cx="108" cy="2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96" y="41"/>
                </a:cxn>
                <a:cxn ang="0">
                  <a:pos x="217" y="25"/>
                </a:cxn>
                <a:cxn ang="0">
                  <a:pos x="29" y="0"/>
                </a:cxn>
                <a:cxn ang="0">
                  <a:pos x="0" y="15"/>
                </a:cxn>
              </a:cxnLst>
              <a:rect l="0" t="0" r="r" b="b"/>
              <a:pathLst>
                <a:path w="217" h="41">
                  <a:moveTo>
                    <a:pt x="0" y="15"/>
                  </a:moveTo>
                  <a:lnTo>
                    <a:pt x="196" y="41"/>
                  </a:lnTo>
                  <a:lnTo>
                    <a:pt x="217" y="25"/>
                  </a:lnTo>
                  <a:lnTo>
                    <a:pt x="29" y="0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11"/>
            <p:cNvSpPr>
              <a:spLocks noChangeShapeType="1"/>
            </p:cNvSpPr>
            <p:nvPr/>
          </p:nvSpPr>
          <p:spPr bwMode="auto">
            <a:xfrm>
              <a:off x="413" y="1849"/>
              <a:ext cx="32" cy="4"/>
            </a:xfrm>
            <a:prstGeom prst="line">
              <a:avLst/>
            </a:prstGeom>
            <a:no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" name="Line 212"/>
          <p:cNvSpPr>
            <a:spLocks noChangeShapeType="1"/>
          </p:cNvSpPr>
          <p:nvPr/>
        </p:nvSpPr>
        <p:spPr bwMode="auto">
          <a:xfrm>
            <a:off x="7467600" y="4038600"/>
            <a:ext cx="152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" name="AutoShape 213"/>
          <p:cNvSpPr>
            <a:spLocks noChangeArrowheads="1"/>
          </p:cNvSpPr>
          <p:nvPr/>
        </p:nvSpPr>
        <p:spPr bwMode="auto">
          <a:xfrm>
            <a:off x="4495800" y="4648200"/>
            <a:ext cx="1447800" cy="1066800"/>
          </a:xfrm>
          <a:prstGeom prst="flowChartPunchedTap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  <a:effectLst/>
              </a:rPr>
              <a:t>Compiled</a:t>
            </a:r>
          </a:p>
        </p:txBody>
      </p:sp>
      <p:sp>
        <p:nvSpPr>
          <p:cNvPr id="216" name="Line 214"/>
          <p:cNvSpPr>
            <a:spLocks noChangeShapeType="1"/>
          </p:cNvSpPr>
          <p:nvPr/>
        </p:nvSpPr>
        <p:spPr bwMode="auto">
          <a:xfrm flipH="1">
            <a:off x="6248400" y="5181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7" name="Line 215"/>
          <p:cNvSpPr>
            <a:spLocks noChangeShapeType="1"/>
          </p:cNvSpPr>
          <p:nvPr/>
        </p:nvSpPr>
        <p:spPr bwMode="auto">
          <a:xfrm flipV="1">
            <a:off x="5638800" y="35052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8" name="Line 216"/>
          <p:cNvSpPr>
            <a:spLocks noChangeShapeType="1"/>
          </p:cNvSpPr>
          <p:nvPr/>
        </p:nvSpPr>
        <p:spPr bwMode="auto">
          <a:xfrm flipH="1" flipV="1">
            <a:off x="2819400" y="3124200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9" name="AutoShape 217"/>
          <p:cNvSpPr>
            <a:spLocks noChangeArrowheads="1"/>
          </p:cNvSpPr>
          <p:nvPr/>
        </p:nvSpPr>
        <p:spPr bwMode="auto">
          <a:xfrm>
            <a:off x="7162800" y="4648200"/>
            <a:ext cx="1447800" cy="1066800"/>
          </a:xfrm>
          <a:prstGeom prst="flowChartPunchedTape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bg2"/>
                </a:solidFill>
                <a:effectLst/>
              </a:rPr>
              <a:t>.ASPX</a:t>
            </a:r>
          </a:p>
        </p:txBody>
      </p:sp>
      <p:sp>
        <p:nvSpPr>
          <p:cNvPr id="220" name="AutoShape 218"/>
          <p:cNvSpPr>
            <a:spLocks noChangeArrowheads="1"/>
          </p:cNvSpPr>
          <p:nvPr/>
        </p:nvSpPr>
        <p:spPr bwMode="auto">
          <a:xfrm>
            <a:off x="4495800" y="4648200"/>
            <a:ext cx="1447800" cy="1066800"/>
          </a:xfrm>
          <a:prstGeom prst="flowChartPunchedTape">
            <a:avLst/>
          </a:prstGeom>
          <a:gradFill rotWithShape="0"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  <a:effectLst/>
              </a:rPr>
              <a:t>Compiled</a:t>
            </a:r>
          </a:p>
        </p:txBody>
      </p:sp>
      <p:sp>
        <p:nvSpPr>
          <p:cNvPr id="2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12446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ASP.NET </a:t>
            </a:r>
            <a:br>
              <a:rPr lang="en-US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</a:t>
            </a:r>
          </a:p>
        </p:txBody>
      </p:sp>
      <p:pic>
        <p:nvPicPr>
          <p:cNvPr id="221" name="Picture 220" descr="NET-logo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1" y="1"/>
            <a:ext cx="990599" cy="1046073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4" grpId="0" animBg="1"/>
      <p:bldP spid="216" grpId="0" animBg="1"/>
      <p:bldP spid="217" grpId="0" animBg="1"/>
      <p:bldP spid="218" grpId="0" animBg="1"/>
      <p:bldP spid="219" grpId="0" animBg="1" autoUpdateAnimBg="0"/>
      <p:bldP spid="22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jax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981200"/>
            <a:ext cx="24765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1"/>
            <a:ext cx="35814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54575"/>
            <a:ext cx="3124200" cy="280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online_computer_classroom_sm_w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83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410200" y="2451100"/>
            <a:ext cx="2133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352801"/>
            <a:ext cx="1524000" cy="151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06" y="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synchronous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J</a:t>
            </a:r>
            <a:r>
              <a:rPr lang="en-US" dirty="0" smtClean="0"/>
              <a:t>avaScript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nd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X</a:t>
            </a:r>
            <a:r>
              <a:rPr lang="en-US" dirty="0" smtClean="0"/>
              <a:t>ML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cap="none" dirty="0" smtClean="0"/>
              <a:t>cronym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733800"/>
            <a:ext cx="8229600" cy="3276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asynchronous mode or Ajax architecture is developed by JJ GARET(JESSY JAMES GARET) in the year 2005</a:t>
            </a:r>
          </a:p>
          <a:p>
            <a:r>
              <a:rPr lang="en-US" sz="2400" dirty="0" smtClean="0"/>
              <a:t>The term Ajax also coined by him in the same year.</a:t>
            </a:r>
          </a:p>
          <a:p>
            <a:r>
              <a:rPr lang="en-US" sz="2400" dirty="0" smtClean="0"/>
              <a:t>Garrett, the president of San Francisco Web design boutique Adaptive Path.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Person That Coined The Term AJAX</a:t>
            </a:r>
            <a:endParaRPr lang="en-US" sz="3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2133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In general with out Ajax whatever the request we send to the server from the client is known as synchronous request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6248400" cy="34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Step1: </a:t>
            </a:r>
          </a:p>
          <a:p>
            <a:pPr>
              <a:buNone/>
            </a:pPr>
            <a:r>
              <a:rPr lang="en-US" dirty="0" smtClean="0"/>
              <a:t>	User prepares the request at client side </a:t>
            </a:r>
          </a:p>
          <a:p>
            <a:pPr>
              <a:buNone/>
            </a:pPr>
            <a:r>
              <a:rPr lang="en-US" dirty="0" smtClean="0"/>
              <a:t>Step2: </a:t>
            </a:r>
          </a:p>
          <a:p>
            <a:pPr>
              <a:buNone/>
            </a:pPr>
            <a:r>
              <a:rPr lang="en-US" dirty="0" smtClean="0"/>
              <a:t>	Request is send to the server </a:t>
            </a:r>
          </a:p>
          <a:p>
            <a:pPr>
              <a:buNone/>
            </a:pPr>
            <a:r>
              <a:rPr lang="en-US" dirty="0" smtClean="0"/>
              <a:t>Step3: </a:t>
            </a:r>
          </a:p>
          <a:p>
            <a:pPr>
              <a:buNone/>
            </a:pPr>
            <a:r>
              <a:rPr lang="en-US" dirty="0" smtClean="0"/>
              <a:t>	Server will process the request </a:t>
            </a:r>
          </a:p>
          <a:p>
            <a:pPr>
              <a:buNone/>
            </a:pPr>
            <a:r>
              <a:rPr lang="en-US" dirty="0" smtClean="0"/>
              <a:t>Step4: </a:t>
            </a:r>
          </a:p>
          <a:p>
            <a:pPr>
              <a:buNone/>
            </a:pPr>
            <a:r>
              <a:rPr lang="en-US" dirty="0" smtClean="0"/>
              <a:t>	Client gets the response from the server </a:t>
            </a:r>
          </a:p>
          <a:p>
            <a:r>
              <a:rPr lang="en-US" dirty="0" smtClean="0"/>
              <a:t>These steps will repeat again and again as long as user is interact with website.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Request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1.User idle time is more because until server process the request user need to sit idle </a:t>
            </a:r>
          </a:p>
          <a:p>
            <a:pPr>
              <a:buNone/>
            </a:pPr>
            <a:r>
              <a:rPr lang="en-US" dirty="0" smtClean="0"/>
              <a:t>2.Burden on the server will be more because complete client request should be processed by server only. </a:t>
            </a:r>
          </a:p>
          <a:p>
            <a:pPr>
              <a:buNone/>
            </a:pPr>
            <a:r>
              <a:rPr lang="en-US" dirty="0" smtClean="0"/>
              <a:t>3.Burden on the network is more, because every thing is coming from server to client. </a:t>
            </a:r>
          </a:p>
          <a:p>
            <a:r>
              <a:rPr lang="en-US" dirty="0" smtClean="0"/>
              <a:t>To overcome these, we use Asynchronous model.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Request Model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553200" cy="452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Step1: </a:t>
            </a:r>
          </a:p>
          <a:p>
            <a:pPr>
              <a:buNone/>
            </a:pPr>
            <a:r>
              <a:rPr lang="en-US" dirty="0" smtClean="0"/>
              <a:t>	User prepares a request at client side. </a:t>
            </a:r>
          </a:p>
          <a:p>
            <a:pPr>
              <a:buNone/>
            </a:pPr>
            <a:r>
              <a:rPr lang="en-US" dirty="0" smtClean="0"/>
              <a:t>Step2: </a:t>
            </a:r>
          </a:p>
          <a:p>
            <a:pPr>
              <a:buNone/>
            </a:pPr>
            <a:r>
              <a:rPr lang="en-US" dirty="0" smtClean="0"/>
              <a:t>	Request is sent to Ajax engine at client side. </a:t>
            </a:r>
          </a:p>
          <a:p>
            <a:pPr>
              <a:buNone/>
            </a:pPr>
            <a:r>
              <a:rPr lang="en-US" dirty="0" smtClean="0"/>
              <a:t>Step3: </a:t>
            </a:r>
          </a:p>
          <a:p>
            <a:pPr>
              <a:buNone/>
            </a:pPr>
            <a:r>
              <a:rPr lang="en-US" dirty="0" smtClean="0"/>
              <a:t>	Some part of the request will be processed by the Ajax engine at client side only. </a:t>
            </a:r>
          </a:p>
          <a:p>
            <a:pPr>
              <a:buNone/>
            </a:pPr>
            <a:r>
              <a:rPr lang="en-US" dirty="0" smtClean="0"/>
              <a:t>Step4: </a:t>
            </a:r>
          </a:p>
          <a:p>
            <a:pPr>
              <a:buNone/>
            </a:pPr>
            <a:r>
              <a:rPr lang="en-US" dirty="0" smtClean="0"/>
              <a:t>	Request is delivered to server by Ajax engine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Request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Step5: </a:t>
            </a:r>
          </a:p>
          <a:p>
            <a:pPr>
              <a:buNone/>
            </a:pPr>
            <a:r>
              <a:rPr lang="en-US" dirty="0" smtClean="0"/>
              <a:t>	Ajax engine will deliver response to the user. </a:t>
            </a:r>
          </a:p>
          <a:p>
            <a:pPr>
              <a:buNone/>
            </a:pPr>
            <a:r>
              <a:rPr lang="en-US" dirty="0" smtClean="0"/>
              <a:t>Step6: </a:t>
            </a:r>
          </a:p>
          <a:p>
            <a:pPr>
              <a:buNone/>
            </a:pPr>
            <a:r>
              <a:rPr lang="en-US" dirty="0" smtClean="0"/>
              <a:t>	Server process the request. </a:t>
            </a:r>
          </a:p>
          <a:p>
            <a:pPr>
              <a:buNone/>
            </a:pPr>
            <a:r>
              <a:rPr lang="en-US" dirty="0" smtClean="0"/>
              <a:t>Step7: </a:t>
            </a:r>
          </a:p>
          <a:p>
            <a:pPr>
              <a:buNone/>
            </a:pPr>
            <a:r>
              <a:rPr lang="en-US" dirty="0" smtClean="0"/>
              <a:t>	Result is delivered to the client. </a:t>
            </a:r>
          </a:p>
          <a:p>
            <a:r>
              <a:rPr lang="en-US" dirty="0" smtClean="0"/>
              <a:t>Before response comes from the server user starts preparing other request at client side. </a:t>
            </a:r>
          </a:p>
          <a:p>
            <a:r>
              <a:rPr lang="en-US" dirty="0" smtClean="0"/>
              <a:t>This process will be repeated as long user interacting with the server.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Continuation…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1.User idle time is reduced and user will be get very quick response </a:t>
            </a:r>
          </a:p>
          <a:p>
            <a:pPr>
              <a:buNone/>
            </a:pPr>
            <a:r>
              <a:rPr lang="en-US" dirty="0" smtClean="0"/>
              <a:t>2.Burden on the server is reduced, because some part of the request is processed by the Ajax Engine only. </a:t>
            </a:r>
          </a:p>
          <a:p>
            <a:pPr>
              <a:buNone/>
            </a:pPr>
            <a:r>
              <a:rPr lang="en-US" dirty="0" smtClean="0"/>
              <a:t>3.Burden on the network is reduced, because payload coming from server is less.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It is not itself a technology but a group of technologies such as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HTML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JavaScript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CSS (Cascading Style Sheet)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XML (Extensible Markup Language)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DOM (Document Object Model)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52" y="990600"/>
            <a:ext cx="69342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Microsoft .NET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1600200"/>
            <a:ext cx="8610600" cy="49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"NET is Microsoft's strategy for software that empowers people any time, any place and on any device."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 Platform Independent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Language Independent</a:t>
            </a:r>
          </a:p>
          <a:p>
            <a:pPr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 In .NET you have a choice of languages to code with(C#,VB.NET, J#,Python etc), producing the same type of compiled code. Language Independent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 Support More than 44 Languages</a:t>
            </a:r>
          </a:p>
        </p:txBody>
      </p:sp>
      <p:pic>
        <p:nvPicPr>
          <p:cNvPr id="10" name="Picture 9" descr="NET-logo_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700" y="122831"/>
            <a:ext cx="990599" cy="1046073"/>
          </a:xfrm>
          <a:prstGeom prst="rect">
            <a:avLst/>
          </a:prstGeom>
        </p:spPr>
      </p:pic>
      <p:pic>
        <p:nvPicPr>
          <p:cNvPr id="7" name="Picture 6" descr="w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645867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581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Much of increased client interactivity of web applications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Platform Independent (IE, Firefox, Safari…)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ECMA Script compliant technology –for providing richer UI for browser based cross platform web application.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AJAX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Sites Like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Google Mail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Google Map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Google Group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Flickr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Amazon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PageFlakes</a:t>
            </a:r>
            <a:r>
              <a:rPr lang="en-US" dirty="0" smtClean="0"/>
              <a:t> - </a:t>
            </a:r>
            <a:r>
              <a:rPr lang="en-US" dirty="0" smtClean="0">
                <a:hlinkClick r:id="rId2"/>
              </a:rPr>
              <a:t>http://www.pageflakes.com/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Smart Scoreboard - http://www.smartscoreboard.com/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cap="none" dirty="0" smtClean="0"/>
              <a:t>hy</a:t>
            </a:r>
            <a:r>
              <a:rPr lang="en-US" dirty="0" smtClean="0"/>
              <a:t> A</a:t>
            </a:r>
            <a:r>
              <a:rPr lang="en-US" cap="none" dirty="0" smtClean="0"/>
              <a:t>jax</a:t>
            </a:r>
            <a:r>
              <a:rPr lang="en-US" dirty="0" smtClean="0"/>
              <a:t> B</a:t>
            </a:r>
            <a:r>
              <a:rPr lang="en-US" cap="none" dirty="0" smtClean="0"/>
              <a:t>ecome</a:t>
            </a:r>
            <a:r>
              <a:rPr lang="en-US" dirty="0" smtClean="0"/>
              <a:t> P</a:t>
            </a:r>
            <a:r>
              <a:rPr lang="en-US" cap="none" dirty="0" smtClean="0"/>
              <a:t>opular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google_sugg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2628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239000" y="2057400"/>
          <a:ext cx="1905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Bitmap Image" r:id="rId4" imgW="1704762" imgH="809738" progId="PBrush">
                  <p:embed/>
                </p:oleObj>
              </mc:Choice>
              <mc:Fallback>
                <p:oleObj name="Bitmap Image" r:id="rId4" imgW="1704762" imgH="80973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057400"/>
                        <a:ext cx="1905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250px-Gm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57200"/>
            <a:ext cx="3175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457200"/>
            <a:ext cx="3810000" cy="12192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raditional Arabic" pitchFamily="2" charset="-78"/>
              </a:rPr>
              <a:t>Who Uses AJAX?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raditional Arabic" pitchFamily="2" charset="-78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raditional Arabic" pitchFamily="2" charset="-78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Traditional Arabic" pitchFamily="2" charset="-7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143000"/>
            <a:ext cx="8229600" cy="438943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Majalla UI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Majalla UI"/>
              </a:rPr>
              <a:t>Google</a:t>
            </a: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Majalla UI"/>
              </a:rPr>
              <a:t>Maps,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Majalla UI"/>
              </a:rPr>
              <a:t>iGoogle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Majalla UI"/>
              </a:rPr>
              <a:t> &amp; Gmail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Majalla UI"/>
              </a:rPr>
              <a:t>Yahoo!</a:t>
            </a: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Majalla UI"/>
              </a:rPr>
              <a:t>MyYahoo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Majalla UI"/>
              </a:rPr>
              <a:t>! &amp;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Majalla UI"/>
              </a:rPr>
              <a:t>Yahoo!Mail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Majalla UI"/>
              </a:rPr>
              <a:t> (beta)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Majalla UI"/>
              </a:rPr>
              <a:t>And Many Others…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Majalla UI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Majalla U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A5C1A9FE-C922-46A5-A2E3-9D98378A9ACB}" type="slidenum">
              <a:rPr lang="ar-SA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04205"/>
              </p:ext>
            </p:extLst>
          </p:nvPr>
        </p:nvGraphicFramePr>
        <p:xfrm>
          <a:off x="498224" y="3657600"/>
          <a:ext cx="2743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Bitmap Image" r:id="rId7" imgW="2743200" imgH="563760" progId="Paint.Picture">
                  <p:embed/>
                </p:oleObj>
              </mc:Choice>
              <mc:Fallback>
                <p:oleObj name="Bitmap Image" r:id="rId7" imgW="2743200" imgH="56376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24" y="3657600"/>
                        <a:ext cx="2743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5" descr="800px-Google_Ma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0475" y="3416300"/>
            <a:ext cx="38862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261739"/>
              </p:ext>
            </p:extLst>
          </p:nvPr>
        </p:nvGraphicFramePr>
        <p:xfrm>
          <a:off x="381000" y="4665662"/>
          <a:ext cx="28860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Bitmap Image" r:id="rId10" imgW="2886478" imgH="866896" progId="PBrush">
                  <p:embed/>
                </p:oleObj>
              </mc:Choice>
              <mc:Fallback>
                <p:oleObj name="Bitmap Image" r:id="rId10" imgW="2886478" imgH="86689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65662"/>
                        <a:ext cx="28860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3481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323" y="1331985"/>
            <a:ext cx="277962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7024" y="3759712"/>
            <a:ext cx="280035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267200"/>
            <a:ext cx="1981200" cy="224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3866" y="1432711"/>
            <a:ext cx="18573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038600"/>
            <a:ext cx="2667000" cy="180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447800"/>
            <a:ext cx="289660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99" y="5390068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ASP.NET Ajax Server Controls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910538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  <a:cs typeface="Majalla UI"/>
              </a:rPr>
              <a:t>As we learned before, we must have only </a:t>
            </a:r>
            <a:r>
              <a:rPr lang="en-US" sz="2800" i="1" u="sng" dirty="0" smtClean="0">
                <a:latin typeface="Bookman Old Style" pitchFamily="18" charset="0"/>
                <a:cs typeface="Majalla UI"/>
              </a:rPr>
              <a:t>one</a:t>
            </a:r>
            <a:r>
              <a:rPr lang="en-US" sz="2800" dirty="0" smtClean="0">
                <a:latin typeface="Bookman Old Style" pitchFamily="18" charset="0"/>
                <a:cs typeface="Majalla UI"/>
              </a:rPr>
              <a:t> </a:t>
            </a:r>
            <a:r>
              <a:rPr lang="en-US" sz="2800" b="1" dirty="0" err="1" smtClean="0">
                <a:latin typeface="Bookman Old Style" pitchFamily="18" charset="0"/>
                <a:cs typeface="Majalla UI"/>
              </a:rPr>
              <a:t>ScriptManager</a:t>
            </a:r>
            <a:r>
              <a:rPr lang="en-US" sz="2800" dirty="0" smtClean="0">
                <a:latin typeface="Bookman Old Style" pitchFamily="18" charset="0"/>
                <a:cs typeface="Majalla UI"/>
              </a:rPr>
              <a:t> in each page that is using AJAX.</a:t>
            </a:r>
          </a:p>
          <a:p>
            <a:r>
              <a:rPr lang="en-US" sz="2800" dirty="0" smtClean="0">
                <a:latin typeface="Bookman Old Style" pitchFamily="18" charset="0"/>
                <a:cs typeface="Majalla UI"/>
              </a:rPr>
              <a:t>We can put the </a:t>
            </a:r>
            <a:r>
              <a:rPr lang="en-US" sz="2800" b="1" dirty="0" err="1" smtClean="0">
                <a:latin typeface="Bookman Old Style" pitchFamily="18" charset="0"/>
                <a:cs typeface="Majalla UI"/>
              </a:rPr>
              <a:t>ScriptManager</a:t>
            </a:r>
            <a:r>
              <a:rPr lang="en-US" sz="2800" dirty="0" smtClean="0">
                <a:latin typeface="Bookman Old Style" pitchFamily="18" charset="0"/>
                <a:cs typeface="Majalla UI"/>
              </a:rPr>
              <a:t> in a </a:t>
            </a:r>
            <a:r>
              <a:rPr lang="en-US" sz="2800" i="1" u="sng" dirty="0" smtClean="0">
                <a:latin typeface="Bookman Old Style" pitchFamily="18" charset="0"/>
                <a:cs typeface="Majalla UI"/>
              </a:rPr>
              <a:t>master</a:t>
            </a:r>
            <a:r>
              <a:rPr lang="en-US" sz="2800" dirty="0" smtClean="0">
                <a:latin typeface="Bookman Old Style" pitchFamily="18" charset="0"/>
                <a:cs typeface="Majalla UI"/>
              </a:rPr>
              <a:t> page and it will apply to all of its child pages.</a:t>
            </a:r>
          </a:p>
          <a:p>
            <a:r>
              <a:rPr lang="en-US" sz="2800" dirty="0" smtClean="0">
                <a:latin typeface="Bookman Old Style" pitchFamily="18" charset="0"/>
                <a:cs typeface="Majalla UI"/>
              </a:rPr>
              <a:t>Updates will occurs in the “</a:t>
            </a:r>
            <a:r>
              <a:rPr lang="en-US" sz="2800" b="1" dirty="0" err="1" smtClean="0">
                <a:latin typeface="Bookman Old Style" pitchFamily="18" charset="0"/>
                <a:cs typeface="Majalla UI"/>
              </a:rPr>
              <a:t>Updatepanel</a:t>
            </a:r>
            <a:r>
              <a:rPr lang="en-US" sz="2800" dirty="0" smtClean="0">
                <a:latin typeface="Bookman Old Style" pitchFamily="18" charset="0"/>
                <a:cs typeface="Majalla UI"/>
              </a:rPr>
              <a:t>” component.</a:t>
            </a:r>
          </a:p>
          <a:p>
            <a:r>
              <a:rPr lang="en-US" sz="2800" dirty="0" smtClean="0">
                <a:latin typeface="Bookman Old Style" pitchFamily="18" charset="0"/>
                <a:cs typeface="Majalla UI"/>
              </a:rPr>
              <a:t>A page can have more then one “</a:t>
            </a:r>
            <a:r>
              <a:rPr lang="en-US" sz="2800" b="1" dirty="0" err="1" smtClean="0">
                <a:latin typeface="Bookman Old Style" pitchFamily="18" charset="0"/>
                <a:cs typeface="Majalla UI"/>
              </a:rPr>
              <a:t>Updatepanel</a:t>
            </a:r>
            <a:r>
              <a:rPr lang="en-US" sz="2800" dirty="0" smtClean="0">
                <a:latin typeface="Bookman Old Style" pitchFamily="18" charset="0"/>
                <a:cs typeface="Majalla UI"/>
              </a:rPr>
              <a:t>”.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in Ajax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Using Ajax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2896947" cy="923330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Ajax Based Shopping Sites</a:t>
            </a:r>
          </a:p>
          <a:p>
            <a:endParaRPr lang="en-US" dirty="0" smtClean="0"/>
          </a:p>
          <a:p>
            <a:r>
              <a:rPr lang="da-DK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HiDefDvd</a:t>
            </a:r>
            <a:r>
              <a:rPr lang="da-DK" dirty="0" smtClean="0"/>
              <a:t>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87356" y="1374661"/>
            <a:ext cx="2714205" cy="4801314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Ajax Based Home Pages </a:t>
            </a:r>
          </a:p>
          <a:p>
            <a:r>
              <a:rPr lang="en-US" dirty="0" smtClean="0">
                <a:hlinkClick r:id="rId3"/>
              </a:rPr>
              <a:t>24eyes</a:t>
            </a:r>
            <a:r>
              <a:rPr lang="en-US" dirty="0" smtClean="0"/>
              <a:t>  </a:t>
            </a:r>
          </a:p>
          <a:p>
            <a:r>
              <a:rPr lang="en-US" dirty="0" smtClean="0">
                <a:hlinkClick r:id="rId4"/>
              </a:rPr>
              <a:t>Alesti.org</a:t>
            </a:r>
            <a:r>
              <a:rPr lang="en-US" dirty="0" smtClean="0"/>
              <a:t>  </a:t>
            </a:r>
          </a:p>
          <a:p>
            <a:r>
              <a:rPr lang="en-US" dirty="0" smtClean="0">
                <a:hlinkClick r:id="rId5"/>
              </a:rPr>
              <a:t>Claudehussenet.com</a:t>
            </a:r>
            <a:r>
              <a:rPr lang="en-US" dirty="0" smtClean="0"/>
              <a:t> </a:t>
            </a:r>
          </a:p>
          <a:p>
            <a:r>
              <a:rPr lang="en-US" dirty="0" smtClean="0">
                <a:hlinkClick r:id="rId6"/>
              </a:rPr>
              <a:t>Eskobo.com</a:t>
            </a:r>
            <a:r>
              <a:rPr lang="en-US" dirty="0" smtClean="0"/>
              <a:t>  </a:t>
            </a:r>
          </a:p>
          <a:p>
            <a:r>
              <a:rPr lang="en-US" dirty="0" smtClean="0">
                <a:hlinkClick r:id="rId7"/>
              </a:rPr>
              <a:t>Favoor.com</a:t>
            </a:r>
            <a:r>
              <a:rPr lang="en-US" dirty="0" smtClean="0"/>
              <a:t> </a:t>
            </a:r>
          </a:p>
          <a:p>
            <a:r>
              <a:rPr lang="en-US" dirty="0" smtClean="0">
                <a:hlinkClick r:id="rId8"/>
              </a:rPr>
              <a:t>Fold.com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Google Personalized</a:t>
            </a:r>
            <a:r>
              <a:rPr lang="en-US" dirty="0" smtClean="0"/>
              <a:t>  </a:t>
            </a:r>
          </a:p>
          <a:p>
            <a:r>
              <a:rPr lang="en-US" dirty="0" err="1" smtClean="0">
                <a:hlinkClick r:id="rId10"/>
              </a:rPr>
              <a:t>HomePortals</a:t>
            </a:r>
            <a:r>
              <a:rPr lang="en-US" dirty="0" smtClean="0"/>
              <a:t> </a:t>
            </a:r>
          </a:p>
          <a:p>
            <a:r>
              <a:rPr lang="en-US" dirty="0" err="1" smtClean="0">
                <a:hlinkClick r:id="rId11"/>
              </a:rPr>
              <a:t>LinkedFeed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Live.com</a:t>
            </a:r>
            <a:r>
              <a:rPr lang="en-US" dirty="0" smtClean="0"/>
              <a:t>  </a:t>
            </a:r>
          </a:p>
          <a:p>
            <a:r>
              <a:rPr lang="en-US" dirty="0" smtClean="0">
                <a:hlinkClick r:id="rId13"/>
              </a:rPr>
              <a:t>Magnoto.com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MaxiGate.com</a:t>
            </a:r>
            <a:r>
              <a:rPr lang="en-US" dirty="0" smtClean="0"/>
              <a:t>  </a:t>
            </a:r>
          </a:p>
          <a:p>
            <a:r>
              <a:rPr lang="en-US" dirty="0" err="1" smtClean="0">
                <a:hlinkClick r:id="rId15"/>
              </a:rPr>
              <a:t>Netvibes</a:t>
            </a:r>
            <a:r>
              <a:rPr lang="en-US" dirty="0" smtClean="0"/>
              <a:t>  </a:t>
            </a:r>
            <a:r>
              <a:rPr lang="en-US" dirty="0" err="1" smtClean="0">
                <a:hlinkClick r:id="rId16"/>
              </a:rPr>
              <a:t>PageFlakes</a:t>
            </a:r>
            <a:endParaRPr lang="en-US" dirty="0" smtClean="0"/>
          </a:p>
          <a:p>
            <a:r>
              <a:rPr lang="en-US" dirty="0" err="1" smtClean="0">
                <a:hlinkClick r:id="rId17"/>
              </a:rPr>
              <a:t>PopUrls</a:t>
            </a:r>
            <a:r>
              <a:rPr lang="en-US" dirty="0" smtClean="0"/>
              <a:t>  </a:t>
            </a:r>
          </a:p>
          <a:p>
            <a:r>
              <a:rPr lang="en-US" dirty="0" smtClean="0">
                <a:hlinkClick r:id="rId18"/>
              </a:rPr>
              <a:t>Protopage.com</a:t>
            </a:r>
            <a:r>
              <a:rPr lang="en-US" dirty="0" smtClean="0"/>
              <a:t>  </a:t>
            </a:r>
          </a:p>
          <a:p>
            <a:r>
              <a:rPr lang="en-US" dirty="0" err="1" smtClean="0">
                <a:hlinkClick r:id="rId19"/>
              </a:rPr>
              <a:t>SmileyToday</a:t>
            </a:r>
            <a:r>
              <a:rPr lang="en-US" dirty="0" smtClean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048000"/>
            <a:ext cx="4198585" cy="1200329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Amazon Based Ajax Sites </a:t>
            </a:r>
          </a:p>
          <a:p>
            <a:r>
              <a:rPr lang="en-US" dirty="0" err="1" smtClean="0">
                <a:hlinkClick r:id="rId20"/>
              </a:rPr>
              <a:t>Amazon.com's</a:t>
            </a:r>
            <a:r>
              <a:rPr lang="en-US" dirty="0" smtClean="0">
                <a:hlinkClick r:id="rId20"/>
              </a:rPr>
              <a:t> AJAX Diamond Search</a:t>
            </a:r>
            <a:r>
              <a:rPr lang="en-US" dirty="0" smtClean="0"/>
              <a:t> 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1"/>
              </a:rPr>
              <a:t>Drag n Drop DVD Recommendations</a:t>
            </a:r>
            <a:r>
              <a:rPr lang="en-US" dirty="0" smtClean="0"/>
              <a:t>  </a:t>
            </a:r>
          </a:p>
          <a:p>
            <a:r>
              <a:rPr lang="en-US" dirty="0" err="1" smtClean="0">
                <a:hlinkClick r:id="rId22"/>
              </a:rPr>
              <a:t>TitleZ</a:t>
            </a:r>
            <a:r>
              <a:rPr lang="en-US" dirty="0" smtClean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4724400"/>
            <a:ext cx="2529860" cy="1200329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Search Engine</a:t>
            </a:r>
          </a:p>
          <a:p>
            <a:r>
              <a:rPr lang="en-US" dirty="0" err="1" smtClean="0">
                <a:hlinkClick r:id="rId23"/>
              </a:rPr>
              <a:t>AlltheWeb</a:t>
            </a:r>
            <a:r>
              <a:rPr lang="en-US" dirty="0" smtClean="0">
                <a:hlinkClick r:id="rId23"/>
              </a:rPr>
              <a:t> </a:t>
            </a:r>
            <a:r>
              <a:rPr lang="en-US" dirty="0" err="1" smtClean="0">
                <a:hlinkClick r:id="rId23"/>
              </a:rPr>
              <a:t>LiveSearch</a:t>
            </a:r>
            <a:r>
              <a:rPr lang="en-US" dirty="0" smtClean="0"/>
              <a:t> </a:t>
            </a:r>
          </a:p>
          <a:p>
            <a:r>
              <a:rPr lang="en-US" dirty="0" err="1" smtClean="0">
                <a:hlinkClick r:id="rId24"/>
              </a:rPr>
              <a:t>AskAlexia</a:t>
            </a:r>
            <a:r>
              <a:rPr lang="en-US" dirty="0" smtClean="0"/>
              <a:t>  </a:t>
            </a:r>
          </a:p>
          <a:p>
            <a:r>
              <a:rPr lang="en-US" dirty="0" err="1" smtClean="0">
                <a:hlinkClick r:id="rId25"/>
              </a:rPr>
              <a:t>DigForIt</a:t>
            </a:r>
            <a:r>
              <a:rPr lang="en-US" dirty="0" smtClean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524001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diagram shows the historical trend in the percentage of websites using ASP.NET Ajax.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1"/>
            <a:ext cx="5867400" cy="39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-228600" y="457200"/>
            <a:ext cx="7315200" cy="1295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Usage Statistics And Market Share of ASP.NET Ajax For Websites</a:t>
            </a:r>
            <a:b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Pictures\race_the_clock_PA_sm_w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1295400" cy="129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12954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0" y="457200"/>
            <a:ext cx="7315200" cy="1295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Jobs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33600"/>
            <a:ext cx="2238375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124200"/>
            <a:ext cx="1946232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180340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4267200"/>
            <a:ext cx="16383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962400" y="3282077"/>
            <a:ext cx="502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dirty="0" smtClean="0"/>
              <a:t>One of the first steps to matching your skills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/>
              <a:t> Choose your platform.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/>
              <a:t> Be Specialist in your platform.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dirty="0" smtClean="0"/>
              <a:t> Learn about the organization.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dirty="0" smtClean="0"/>
              <a:t> Have a specific job or jobs in mind.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dirty="0" smtClean="0"/>
              <a:t> Review your qualifications for the job.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/>
              <a:t> Relax and answer each question concisely.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 smtClean="0"/>
              <a:t> Use proper English—avoid slang. </a:t>
            </a: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447800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64008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30 Related IT Skills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14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.NET</a:t>
            </a: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50496"/>
            <a:ext cx="7391400" cy="472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NET-logo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700" y="122831"/>
            <a:ext cx="990599" cy="1046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2590800"/>
            <a:ext cx="64008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You.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32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"/>
            <a:ext cx="914400" cy="661554"/>
          </a:xfrm>
          <a:prstGeom prst="rect">
            <a:avLst/>
          </a:prstGeom>
        </p:spPr>
      </p:pic>
      <p:pic>
        <p:nvPicPr>
          <p:cNvPr id="7" name="Picture 6" descr="siteMobil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76200"/>
            <a:ext cx="533400" cy="762000"/>
          </a:xfrm>
          <a:prstGeom prst="rect">
            <a:avLst/>
          </a:prstGeom>
        </p:spPr>
      </p:pic>
      <p:pic>
        <p:nvPicPr>
          <p:cNvPr id="8" name="Picture 7" descr="te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52400"/>
            <a:ext cx="914400" cy="697363"/>
          </a:xfrm>
          <a:prstGeom prst="rect">
            <a:avLst/>
          </a:prstGeom>
        </p:spPr>
      </p:pic>
      <p:pic>
        <p:nvPicPr>
          <p:cNvPr id="9" name="Picture 8" descr="comput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52400"/>
            <a:ext cx="928461" cy="657225"/>
          </a:xfrm>
          <a:prstGeom prst="rect">
            <a:avLst/>
          </a:prstGeom>
        </p:spPr>
      </p:pic>
      <p:pic>
        <p:nvPicPr>
          <p:cNvPr id="10" name="Picture 9" descr="cordl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152400"/>
            <a:ext cx="762000" cy="78870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562600" y="1143000"/>
            <a:ext cx="15240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Customer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2895600" y="1143000"/>
            <a:ext cx="17526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Operations</a:t>
            </a:r>
          </a:p>
        </p:txBody>
      </p:sp>
      <p:sp>
        <p:nvSpPr>
          <p:cNvPr id="14" name="Oval 13"/>
          <p:cNvSpPr/>
          <p:nvPr/>
        </p:nvSpPr>
        <p:spPr>
          <a:xfrm>
            <a:off x="4572000" y="1143000"/>
            <a:ext cx="11430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Supply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381000" y="1143000"/>
            <a:ext cx="19050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Engineering</a:t>
            </a:r>
            <a:endParaRPr lang="en-US" sz="1400" dirty="0"/>
          </a:p>
        </p:txBody>
      </p:sp>
      <p:sp>
        <p:nvSpPr>
          <p:cNvPr id="17" name="Isosceles Triangle 16"/>
          <p:cNvSpPr/>
          <p:nvPr/>
        </p:nvSpPr>
        <p:spPr>
          <a:xfrm>
            <a:off x="5943600" y="2362200"/>
            <a:ext cx="762000" cy="533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>
            <a:off x="2286000" y="2743200"/>
            <a:ext cx="762000" cy="533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/>
          <p:nvPr/>
        </p:nvSpPr>
        <p:spPr>
          <a:xfrm>
            <a:off x="3352800" y="2590800"/>
            <a:ext cx="762000" cy="533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>
            <a:off x="2743200" y="3429000"/>
            <a:ext cx="762000" cy="533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>
            <a:off x="4267200" y="2667000"/>
            <a:ext cx="762000" cy="533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/>
        </p:nvSpPr>
        <p:spPr>
          <a:xfrm>
            <a:off x="5105400" y="2514600"/>
            <a:ext cx="762000" cy="533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cp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4495800"/>
            <a:ext cx="995363" cy="995363"/>
          </a:xfrm>
          <a:prstGeom prst="rect">
            <a:avLst/>
          </a:prstGeom>
        </p:spPr>
      </p:pic>
      <p:pic>
        <p:nvPicPr>
          <p:cNvPr id="25" name="Picture 24" descr="cp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43200" y="5486400"/>
            <a:ext cx="995363" cy="995363"/>
          </a:xfrm>
          <a:prstGeom prst="rect">
            <a:avLst/>
          </a:prstGeom>
        </p:spPr>
      </p:pic>
      <p:pic>
        <p:nvPicPr>
          <p:cNvPr id="26" name="Picture 25" descr="cp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4800" y="4114800"/>
            <a:ext cx="995363" cy="995363"/>
          </a:xfrm>
          <a:prstGeom prst="rect">
            <a:avLst/>
          </a:prstGeom>
        </p:spPr>
      </p:pic>
      <p:pic>
        <p:nvPicPr>
          <p:cNvPr id="27" name="Picture 26" descr="cp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1237" y="3733800"/>
            <a:ext cx="995363" cy="995363"/>
          </a:xfrm>
          <a:prstGeom prst="rect">
            <a:avLst/>
          </a:prstGeom>
        </p:spPr>
      </p:pic>
      <p:pic>
        <p:nvPicPr>
          <p:cNvPr id="28" name="Picture 27" descr="cp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0"/>
            <a:ext cx="995363" cy="995363"/>
          </a:xfrm>
          <a:prstGeom prst="rect">
            <a:avLst/>
          </a:prstGeom>
        </p:spPr>
      </p:pic>
      <p:cxnSp>
        <p:nvCxnSpPr>
          <p:cNvPr id="30" name="Straight Connector 29"/>
          <p:cNvCxnSpPr>
            <a:endCxn id="12" idx="0"/>
          </p:cNvCxnSpPr>
          <p:nvPr/>
        </p:nvCxnSpPr>
        <p:spPr>
          <a:xfrm>
            <a:off x="2057400" y="762000"/>
            <a:ext cx="17145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2" idx="0"/>
          </p:cNvCxnSpPr>
          <p:nvPr/>
        </p:nvCxnSpPr>
        <p:spPr>
          <a:xfrm>
            <a:off x="2819400" y="685800"/>
            <a:ext cx="9525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633472" y="938528"/>
            <a:ext cx="360086" cy="7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2" idx="0"/>
          </p:cNvCxnSpPr>
          <p:nvPr/>
        </p:nvCxnSpPr>
        <p:spPr>
          <a:xfrm rot="10800000" flipV="1">
            <a:off x="3771900" y="762000"/>
            <a:ext cx="10287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2" idx="0"/>
          </p:cNvCxnSpPr>
          <p:nvPr/>
        </p:nvCxnSpPr>
        <p:spPr>
          <a:xfrm rot="10800000" flipV="1">
            <a:off x="3771900" y="685800"/>
            <a:ext cx="19431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552700" y="2019300"/>
            <a:ext cx="990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2" idx="4"/>
          </p:cNvCxnSpPr>
          <p:nvPr/>
        </p:nvCxnSpPr>
        <p:spPr>
          <a:xfrm rot="5400000">
            <a:off x="3181350" y="2228850"/>
            <a:ext cx="9906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3848100" y="21717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4000500" y="2019300"/>
            <a:ext cx="914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5"/>
          </p:cNvCxnSpPr>
          <p:nvPr/>
        </p:nvCxnSpPr>
        <p:spPr>
          <a:xfrm rot="16200000" flipH="1">
            <a:off x="4317251" y="1802653"/>
            <a:ext cx="1014834" cy="86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705100" y="42291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0" idx="3"/>
          </p:cNvCxnSpPr>
          <p:nvPr/>
        </p:nvCxnSpPr>
        <p:spPr>
          <a:xfrm rot="5400000">
            <a:off x="2781300" y="3619500"/>
            <a:ext cx="1447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1905000" y="38862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H="1">
            <a:off x="3962400" y="3657600"/>
            <a:ext cx="99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2" idx="3"/>
          </p:cNvCxnSpPr>
          <p:nvPr/>
        </p:nvCxnSpPr>
        <p:spPr>
          <a:xfrm rot="5400000">
            <a:off x="4076700" y="3619500"/>
            <a:ext cx="990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3"/>
          </p:cNvCxnSpPr>
          <p:nvPr/>
        </p:nvCxnSpPr>
        <p:spPr>
          <a:xfrm rot="16200000" flipH="1">
            <a:off x="5410200" y="3124200"/>
            <a:ext cx="990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4343400" y="3352801"/>
            <a:ext cx="1295404" cy="685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2" idx="5"/>
          </p:cNvCxnSpPr>
          <p:nvPr/>
        </p:nvCxnSpPr>
        <p:spPr>
          <a:xfrm rot="16200000" flipH="1">
            <a:off x="4850653" y="1269251"/>
            <a:ext cx="786232" cy="1704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3"/>
          </p:cNvCxnSpPr>
          <p:nvPr/>
        </p:nvCxnSpPr>
        <p:spPr>
          <a:xfrm rot="16200000" flipH="1">
            <a:off x="5905500" y="3314700"/>
            <a:ext cx="990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ular Callout 90"/>
          <p:cNvSpPr/>
          <p:nvPr/>
        </p:nvSpPr>
        <p:spPr>
          <a:xfrm>
            <a:off x="7010400" y="381000"/>
            <a:ext cx="1676400" cy="1524000"/>
          </a:xfrm>
          <a:prstGeom prst="wedgeRoundRectCallout">
            <a:avLst>
              <a:gd name="adj1" fmla="val -90032"/>
              <a:gd name="adj2" fmla="val -189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User</a:t>
            </a:r>
          </a:p>
          <a:p>
            <a:pPr algn="ctr"/>
            <a:r>
              <a:rPr lang="en-US" dirty="0" smtClean="0"/>
              <a:t>Any Device</a:t>
            </a:r>
          </a:p>
          <a:p>
            <a:pPr algn="ctr"/>
            <a:r>
              <a:rPr lang="en-US" dirty="0" smtClean="0"/>
              <a:t>Any Place</a:t>
            </a:r>
          </a:p>
          <a:p>
            <a:pPr algn="ctr"/>
            <a:r>
              <a:rPr lang="en-US" dirty="0" smtClean="0"/>
              <a:t>Any Time</a:t>
            </a:r>
            <a:endParaRPr lang="en-US" dirty="0"/>
          </a:p>
        </p:txBody>
      </p:sp>
      <p:sp>
        <p:nvSpPr>
          <p:cNvPr id="92" name="Rounded Rectangular Callout 91"/>
          <p:cNvSpPr/>
          <p:nvPr/>
        </p:nvSpPr>
        <p:spPr>
          <a:xfrm>
            <a:off x="152400" y="1981200"/>
            <a:ext cx="1905000" cy="1066800"/>
          </a:xfrm>
          <a:prstGeom prst="wedgeRoundRectCallout">
            <a:avLst>
              <a:gd name="adj1" fmla="val 78192"/>
              <a:gd name="adj2" fmla="val -562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Roles/Experience</a:t>
            </a:r>
          </a:p>
          <a:p>
            <a:pPr algn="ctr"/>
            <a:r>
              <a:rPr lang="en-US" sz="1400" dirty="0" smtClean="0"/>
              <a:t>Get the right info To the right user </a:t>
            </a:r>
          </a:p>
          <a:p>
            <a:pPr algn="ctr"/>
            <a:r>
              <a:rPr lang="en-US" sz="1400" dirty="0" smtClean="0"/>
              <a:t>At the right time</a:t>
            </a:r>
            <a:endParaRPr lang="en-US" sz="1600" dirty="0" smtClean="0"/>
          </a:p>
        </p:txBody>
      </p:sp>
      <p:sp>
        <p:nvSpPr>
          <p:cNvPr id="93" name="Rounded Rectangular Callout 92"/>
          <p:cNvSpPr/>
          <p:nvPr/>
        </p:nvSpPr>
        <p:spPr>
          <a:xfrm>
            <a:off x="152400" y="4038600"/>
            <a:ext cx="1981200" cy="1295400"/>
          </a:xfrm>
          <a:prstGeom prst="wedgeRoundRectCallout">
            <a:avLst>
              <a:gd name="adj1" fmla="val 69530"/>
              <a:gd name="adj2" fmla="val 4912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Back Office</a:t>
            </a:r>
          </a:p>
          <a:p>
            <a:pPr algn="ctr"/>
            <a:r>
              <a:rPr lang="en-US" sz="1600" dirty="0" smtClean="0"/>
              <a:t>Heterogeneous application and server infrastructure </a:t>
            </a:r>
          </a:p>
        </p:txBody>
      </p:sp>
      <p:sp>
        <p:nvSpPr>
          <p:cNvPr id="94" name="Rounded Rectangular Callout 93"/>
          <p:cNvSpPr/>
          <p:nvPr/>
        </p:nvSpPr>
        <p:spPr>
          <a:xfrm>
            <a:off x="6934200" y="2667000"/>
            <a:ext cx="1981200" cy="1752600"/>
          </a:xfrm>
          <a:prstGeom prst="wedgeRoundRectCallout">
            <a:avLst>
              <a:gd name="adj1" fmla="val -72548"/>
              <a:gd name="adj2" fmla="val -290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XML Web Services</a:t>
            </a:r>
          </a:p>
          <a:p>
            <a:pPr algn="ctr"/>
            <a:r>
              <a:rPr lang="en-US" sz="1600" dirty="0" smtClean="0"/>
              <a:t>Integrate and orchestrate business application  and process </a:t>
            </a:r>
          </a:p>
        </p:txBody>
      </p:sp>
      <p:sp>
        <p:nvSpPr>
          <p:cNvPr id="107" name="Oval 106"/>
          <p:cNvSpPr/>
          <p:nvPr/>
        </p:nvSpPr>
        <p:spPr>
          <a:xfrm>
            <a:off x="2057400" y="1143000"/>
            <a:ext cx="1066800" cy="6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Sales</a:t>
            </a:r>
            <a:endParaRPr lang="en-US" sz="1400" dirty="0"/>
          </a:p>
        </p:txBody>
      </p:sp>
      <p:sp>
        <p:nvSpPr>
          <p:cNvPr id="108" name="Isosceles Triangle 107"/>
          <p:cNvSpPr/>
          <p:nvPr/>
        </p:nvSpPr>
        <p:spPr>
          <a:xfrm>
            <a:off x="1524000" y="3352800"/>
            <a:ext cx="762000" cy="533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1676400" y="53148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ERP &amp; Billing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4" name="Picture 113" descr="cp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5105400"/>
            <a:ext cx="995363" cy="995363"/>
          </a:xfrm>
          <a:prstGeom prst="rect">
            <a:avLst/>
          </a:prstGeom>
        </p:spPr>
      </p:pic>
      <p:pic>
        <p:nvPicPr>
          <p:cNvPr id="115" name="Picture 114" descr="cp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5181600"/>
            <a:ext cx="995363" cy="995363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41910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Customer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Services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7" name="Picture 116" descr="cp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4724400"/>
            <a:ext cx="995363" cy="995363"/>
          </a:xfrm>
          <a:prstGeom prst="rect">
            <a:avLst/>
          </a:prstGeom>
        </p:spPr>
      </p:pic>
      <p:pic>
        <p:nvPicPr>
          <p:cNvPr id="118" name="Picture 117" descr="cp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4648200"/>
            <a:ext cx="995363" cy="995363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6172200" y="4343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Plant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Operation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57400" y="3505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Arial Black" pitchFamily="34" charset="0"/>
              </a:rPr>
              <a:t>Notification</a:t>
            </a:r>
            <a:endParaRPr lang="en-US" b="1" dirty="0"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581400" y="2971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Arial Black" pitchFamily="34" charset="0"/>
              </a:rPr>
              <a:t>Scheduling</a:t>
            </a:r>
            <a:endParaRPr lang="en-US" b="1" dirty="0"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81600" y="27432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  <a:latin typeface="Arial Black" pitchFamily="34" charset="0"/>
              </a:rPr>
              <a:t>Authentication</a:t>
            </a:r>
            <a:endParaRPr lang="en-US" sz="1600" b="1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4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.Net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4953000"/>
          </a:xfrm>
          <a:solidFill>
            <a:schemeClr val="bg1">
              <a:alpha val="20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Microsoft .NET is a software component that runs on the Windows operating system.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.NET provides tools and libraries that enable developers to create Windows software much faster and easier.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.NET benefits end-users by providing applications of higher capability, quality and security.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.NET provides Complete suite of tools for developing and deploying various kind of applications.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799"/>
            <a:ext cx="12192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ET-logo_thu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2" y="1"/>
            <a:ext cx="990599" cy="1046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Continue…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077200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 Microsoft describes </a:t>
            </a:r>
            <a:r>
              <a:rPr lang="en-US" sz="2900" dirty="0" err="1" smtClean="0">
                <a:solidFill>
                  <a:schemeClr val="accent2">
                    <a:lumMod val="75000"/>
                  </a:schemeClr>
                </a:solidFill>
              </a:rPr>
              <a:t>.Net</a:t>
            </a: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 (dot net) as its web services platform: it enables a company to develop an IT infrastructure that works across a network, such as the internet. </a:t>
            </a: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 Applications can be developed very quickly using Visual Studio or the free Visual Studio Express.</a:t>
            </a: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Excellent Support for databases and XML</a:t>
            </a:r>
          </a:p>
          <a:p>
            <a:pPr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</a:rPr>
              <a:t>A way for Internet servers to expose functions to any client via WEBSERVICES</a:t>
            </a:r>
          </a:p>
        </p:txBody>
      </p:sp>
      <p:pic>
        <p:nvPicPr>
          <p:cNvPr id="4" name="Picture 3" descr="NET-logo_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0"/>
            <a:ext cx="990599" cy="1046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.NET Framework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637416" y="5334000"/>
            <a:ext cx="5534784" cy="631825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Operating System Services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685800" y="4800600"/>
            <a:ext cx="5519530" cy="631825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35CD97"/>
              </a:gs>
              <a:gs pos="100000">
                <a:srgbClr val="35CD9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Common Language Runtime (CLR)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685800" y="4267200"/>
            <a:ext cx="5519530" cy="631825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 Class Library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685800" y="3657600"/>
            <a:ext cx="5519530" cy="631825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ADO.NET And XML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685800" y="2514600"/>
            <a:ext cx="3581400" cy="12192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FF00"/>
              </a:gs>
              <a:gs pos="30000">
                <a:srgbClr val="FFC000"/>
              </a:gs>
              <a:gs pos="75000">
                <a:srgbClr val="FFC000"/>
              </a:gs>
              <a:gs pos="100000">
                <a:srgbClr val="FFC000"/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ASP.NET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WebForms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Web Services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Mobile Internet Toolkit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191000" y="2514600"/>
            <a:ext cx="2057400" cy="1219200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FFFF00"/>
              </a:gs>
              <a:gs pos="30000">
                <a:srgbClr val="FFC000"/>
              </a:gs>
              <a:gs pos="75000">
                <a:srgbClr val="FFC000"/>
              </a:gs>
              <a:gs pos="100000">
                <a:srgbClr val="FFC000"/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Windows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Forms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741364" y="2111375"/>
            <a:ext cx="5507036" cy="631825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Common Language Specification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62000" y="1524000"/>
            <a:ext cx="1295400" cy="6858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9362A0"/>
              </a:gs>
              <a:gs pos="100000">
                <a:srgbClr val="9362A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362A0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VB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657600" y="1524000"/>
            <a:ext cx="1295400" cy="6858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9362A0"/>
              </a:gs>
              <a:gs pos="100000">
                <a:srgbClr val="9362A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362A0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C++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209800" y="1524000"/>
            <a:ext cx="1295400" cy="6858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9362A0"/>
              </a:gs>
              <a:gs pos="100000">
                <a:srgbClr val="9362A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362A0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C#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105400" y="1524000"/>
            <a:ext cx="990600" cy="6858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9362A0"/>
              </a:gs>
              <a:gs pos="100000">
                <a:srgbClr val="9362A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362A0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6172200" y="1219200"/>
            <a:ext cx="1676400" cy="4724400"/>
          </a:xfrm>
          <a:prstGeom prst="cube">
            <a:avLst>
              <a:gd name="adj" fmla="val 25000"/>
            </a:avLst>
          </a:prstGeom>
          <a:gradFill flip="none" rotWithShape="1">
            <a:gsLst>
              <a:gs pos="0">
                <a:srgbClr val="46BC7E"/>
              </a:gs>
              <a:gs pos="50000">
                <a:srgbClr val="46BC7E"/>
              </a:gs>
              <a:gs pos="100000">
                <a:srgbClr val="1A6B0D"/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270"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VISUAL BASIC .NET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2" name="Picture 21" descr="NET-logo_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96927"/>
            <a:ext cx="990599" cy="1046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2390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Application Execution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05001" y="1893889"/>
            <a:ext cx="936625" cy="2809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9362A0"/>
              </a:gs>
              <a:gs pos="100000">
                <a:srgbClr val="9362A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362A0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VB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1752601"/>
            <a:ext cx="1223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Source code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905001" y="2384426"/>
            <a:ext cx="936625" cy="21113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66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Compiler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073652" y="1893889"/>
            <a:ext cx="936625" cy="2809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9362A0"/>
              </a:gs>
              <a:gs pos="100000">
                <a:srgbClr val="9362A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362A0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C++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489326" y="1893889"/>
            <a:ext cx="936625" cy="2809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9362A0"/>
              </a:gs>
              <a:gs pos="100000">
                <a:srgbClr val="9362A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362A0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C#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73652" y="2384426"/>
            <a:ext cx="936625" cy="21113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66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Compiler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489326" y="2384426"/>
            <a:ext cx="936625" cy="21113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66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Compiler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489326" y="2946401"/>
            <a:ext cx="936625" cy="42227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8C508"/>
              </a:gs>
              <a:gs pos="100000">
                <a:srgbClr val="F8C50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8C508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Assembly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IL Code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073652" y="2946401"/>
            <a:ext cx="936625" cy="42227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8C508"/>
              </a:gs>
              <a:gs pos="100000">
                <a:srgbClr val="F8C50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8C508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Assembly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IL Code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905001" y="2946401"/>
            <a:ext cx="936625" cy="42227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F8C508"/>
              </a:gs>
              <a:gs pos="100000">
                <a:srgbClr val="F8C50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8C508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Assembly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IL Code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969964" y="5616576"/>
            <a:ext cx="7488237" cy="631825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35CD97"/>
              </a:gs>
              <a:gs pos="100000">
                <a:srgbClr val="35CD9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Operating System Services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041401" y="3579814"/>
            <a:ext cx="5903913" cy="1474787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35CD97"/>
              </a:gs>
              <a:gs pos="100000">
                <a:srgbClr val="35CD9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Common Language Runtime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409825" y="3368676"/>
            <a:ext cx="0" cy="4921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578475" y="3368676"/>
            <a:ext cx="0" cy="4921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3994151" y="3368676"/>
            <a:ext cx="0" cy="4921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2362200" y="4495801"/>
            <a:ext cx="2879725" cy="561975"/>
          </a:xfrm>
          <a:prstGeom prst="roundRect">
            <a:avLst>
              <a:gd name="adj" fmla="val 7708"/>
            </a:avLst>
          </a:prstGeom>
          <a:gradFill rotWithShape="0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66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JIT Compiler</a:t>
            </a: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2770189" y="5194301"/>
            <a:ext cx="3095625" cy="352425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Native Code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09602" y="2876551"/>
            <a:ext cx="1297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Managed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code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2409825" y="2595563"/>
            <a:ext cx="0" cy="2111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994151" y="2595563"/>
            <a:ext cx="0" cy="2111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5578475" y="2595563"/>
            <a:ext cx="0" cy="2111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6081714" y="2384425"/>
            <a:ext cx="10080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7089776" y="2174876"/>
            <a:ext cx="1152525" cy="63182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Unmanaged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Component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7594600" y="2806701"/>
            <a:ext cx="0" cy="2879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3273425" y="4984750"/>
            <a:ext cx="0" cy="3508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0" descr="NET-logo_thum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990599" cy="10460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99" y="5410200"/>
            <a:ext cx="1524000" cy="1531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377</TotalTime>
  <Words>1039</Words>
  <Application>Microsoft Office PowerPoint</Application>
  <PresentationFormat>On-screen Show (4:3)</PresentationFormat>
  <Paragraphs>276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Arial</vt:lpstr>
      <vt:lpstr>Arial Black</vt:lpstr>
      <vt:lpstr>Book Antiqua</vt:lpstr>
      <vt:lpstr>Bookman Old Style</vt:lpstr>
      <vt:lpstr>Calibri</vt:lpstr>
      <vt:lpstr>Lucida Sans</vt:lpstr>
      <vt:lpstr>Majalla UI</vt:lpstr>
      <vt:lpstr>Times New Roman</vt:lpstr>
      <vt:lpstr>Traditional Arabic</vt:lpstr>
      <vt:lpstr>Verdana</vt:lpstr>
      <vt:lpstr>Wingdings</vt:lpstr>
      <vt:lpstr>Wingdings 2</vt:lpstr>
      <vt:lpstr>Wingdings 3</vt:lpstr>
      <vt:lpstr>Concourse</vt:lpstr>
      <vt:lpstr>Bitmap Image</vt:lpstr>
      <vt:lpstr>Paintbrush Picture</vt:lpstr>
      <vt:lpstr>PowerPoint Presentation</vt:lpstr>
      <vt:lpstr>PowerPoint Presentation</vt:lpstr>
      <vt:lpstr>Why Microsoft .NET</vt:lpstr>
      <vt:lpstr>Microsoft .NET</vt:lpstr>
      <vt:lpstr>PowerPoint Presentation</vt:lpstr>
      <vt:lpstr>What is .Net</vt:lpstr>
      <vt:lpstr>Continue…</vt:lpstr>
      <vt:lpstr>.NET Framework</vt:lpstr>
      <vt:lpstr>.NET Application Execution</vt:lpstr>
      <vt:lpstr>History Of .NET</vt:lpstr>
      <vt:lpstr>Versions of .NET</vt:lpstr>
      <vt:lpstr>Why .NET Plays Vital Role  in IT Market</vt:lpstr>
      <vt:lpstr>The Life Cycle Of the  ASP.NET Page</vt:lpstr>
      <vt:lpstr>The Parts Of An ASP.NET Page</vt:lpstr>
      <vt:lpstr>ASP.NET  Architecture</vt:lpstr>
      <vt:lpstr>PowerPoint Presentation</vt:lpstr>
      <vt:lpstr>ASP.NET  Architecture</vt:lpstr>
      <vt:lpstr>ASP.NET  Architecture</vt:lpstr>
      <vt:lpstr>PowerPoint Presentation</vt:lpstr>
      <vt:lpstr>Acronym</vt:lpstr>
      <vt:lpstr>The Person That Coined The Term AJAX</vt:lpstr>
      <vt:lpstr>AJAX</vt:lpstr>
      <vt:lpstr>Synchronous Request Model</vt:lpstr>
      <vt:lpstr>Disadvantages</vt:lpstr>
      <vt:lpstr>Asynchronous Request Model</vt:lpstr>
      <vt:lpstr>Asynchronous Request Model</vt:lpstr>
      <vt:lpstr>Continuation…</vt:lpstr>
      <vt:lpstr>Advantages</vt:lpstr>
      <vt:lpstr>AJAX</vt:lpstr>
      <vt:lpstr>AJAX</vt:lpstr>
      <vt:lpstr>Why Ajax Become Popular</vt:lpstr>
      <vt:lpstr>PowerPoint Presentation</vt:lpstr>
      <vt:lpstr>PowerPoint Presentation</vt:lpstr>
      <vt:lpstr>ASP.NET Ajax Server Controls</vt:lpstr>
      <vt:lpstr>Developing in Ajax</vt:lpstr>
      <vt:lpstr>Websites Using Ajax</vt:lpstr>
      <vt:lpstr>PowerPoint Presentation</vt:lpstr>
      <vt:lpstr>PowerPoint Presentation</vt:lpstr>
      <vt:lpstr>Top 30 Related IT Skills</vt:lpstr>
      <vt:lpstr>Thank You.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Anitha</dc:creator>
  <cp:lastModifiedBy>BVOC</cp:lastModifiedBy>
  <cp:revision>66</cp:revision>
  <dcterms:created xsi:type="dcterms:W3CDTF">2011-08-07T07:53:03Z</dcterms:created>
  <dcterms:modified xsi:type="dcterms:W3CDTF">2019-03-20T02:55:15Z</dcterms:modified>
</cp:coreProperties>
</file>